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9144000" cy="6858000"/>
  <p:notesSz cx="6858000" cy="9144000"/>
  <p:defaultTextStyle>
    <a:lvl1pPr>
      <a:defRPr sz="2400">
        <a:solidFill>
          <a:srgbClr val="008000"/>
        </a:solidFill>
        <a:latin typeface="Tahoma"/>
        <a:ea typeface="Tahoma"/>
        <a:cs typeface="Tahoma"/>
        <a:sym typeface="Tahoma"/>
      </a:defRPr>
    </a:lvl1pPr>
    <a:lvl2pPr indent="457200">
      <a:defRPr sz="2400">
        <a:solidFill>
          <a:srgbClr val="008000"/>
        </a:solidFill>
        <a:latin typeface="Tahoma"/>
        <a:ea typeface="Tahoma"/>
        <a:cs typeface="Tahoma"/>
        <a:sym typeface="Tahoma"/>
      </a:defRPr>
    </a:lvl2pPr>
    <a:lvl3pPr indent="914400">
      <a:defRPr sz="2400">
        <a:solidFill>
          <a:srgbClr val="008000"/>
        </a:solidFill>
        <a:latin typeface="Tahoma"/>
        <a:ea typeface="Tahoma"/>
        <a:cs typeface="Tahoma"/>
        <a:sym typeface="Tahoma"/>
      </a:defRPr>
    </a:lvl3pPr>
    <a:lvl4pPr indent="1371600">
      <a:defRPr sz="2400">
        <a:solidFill>
          <a:srgbClr val="008000"/>
        </a:solidFill>
        <a:latin typeface="Tahoma"/>
        <a:ea typeface="Tahoma"/>
        <a:cs typeface="Tahoma"/>
        <a:sym typeface="Tahoma"/>
      </a:defRPr>
    </a:lvl4pPr>
    <a:lvl5pPr indent="1828800">
      <a:defRPr sz="2400">
        <a:solidFill>
          <a:srgbClr val="008000"/>
        </a:solidFill>
        <a:latin typeface="Tahoma"/>
        <a:ea typeface="Tahoma"/>
        <a:cs typeface="Tahoma"/>
        <a:sym typeface="Tahoma"/>
      </a:defRPr>
    </a:lvl5pPr>
    <a:lvl6pPr>
      <a:defRPr sz="2400">
        <a:solidFill>
          <a:srgbClr val="008000"/>
        </a:solidFill>
        <a:latin typeface="Tahoma"/>
        <a:ea typeface="Tahoma"/>
        <a:cs typeface="Tahoma"/>
        <a:sym typeface="Tahoma"/>
      </a:defRPr>
    </a:lvl6pPr>
    <a:lvl7pPr>
      <a:defRPr sz="2400">
        <a:solidFill>
          <a:srgbClr val="008000"/>
        </a:solidFill>
        <a:latin typeface="Tahoma"/>
        <a:ea typeface="Tahoma"/>
        <a:cs typeface="Tahoma"/>
        <a:sym typeface="Tahoma"/>
      </a:defRPr>
    </a:lvl7pPr>
    <a:lvl8pPr>
      <a:defRPr sz="2400">
        <a:solidFill>
          <a:srgbClr val="008000"/>
        </a:solidFill>
        <a:latin typeface="Tahoma"/>
        <a:ea typeface="Tahoma"/>
        <a:cs typeface="Tahoma"/>
        <a:sym typeface="Tahoma"/>
      </a:defRPr>
    </a:lvl8pPr>
    <a:lvl9pPr>
      <a:defRPr sz="2400">
        <a:solidFill>
          <a:srgbClr val="008000"/>
        </a:solidFill>
        <a:latin typeface="Tahoma"/>
        <a:ea typeface="Tahoma"/>
        <a:cs typeface="Tahoma"/>
        <a:sym typeface="Tahom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Tahoma"/>
          <a:ea typeface="Tahoma"/>
          <a:cs typeface="Tahoma"/>
        </a:font>
        <a:srgbClr val="008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CDDCA"/>
          </a:solidFill>
        </a:fill>
      </a:tcStyle>
    </a:wholeTbl>
    <a:band2H>
      <a:tcTxStyle b="def" i="def"/>
      <a:tcStyle>
        <a:tcBdr/>
        <a:fill>
          <a:solidFill>
            <a:srgbClr val="F6EFE6"/>
          </a:solidFill>
        </a:fill>
      </a:tcStyle>
    </a:band2H>
    <a:firstCo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9900"/>
          </a:solidFill>
        </a:fill>
      </a:tcStyle>
    </a:firstCol>
    <a:la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9900"/>
          </a:solidFill>
        </a:fill>
      </a:tcStyle>
    </a:lastRow>
    <a:fir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9900"/>
          </a:solidFill>
        </a:fill>
      </a:tcStyle>
    </a:firstRow>
  </a:tblStyle>
  <a:tblStyle styleId="{C7B018BB-80A7-4F77-B60F-C8B233D01FF8}" styleName="">
    <a:tblBg/>
    <a:wholeTbl>
      <a:tcTxStyle b="on" i="on">
        <a:font>
          <a:latin typeface="Tahoma"/>
          <a:ea typeface="Tahoma"/>
          <a:cs typeface="Tahoma"/>
        </a:font>
        <a:srgbClr val="008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2E8E2"/>
          </a:solidFill>
        </a:fill>
      </a:tcStyle>
    </a:wholeTbl>
    <a:band2H>
      <a:tcTxStyle b="def" i="def"/>
      <a:tcStyle>
        <a:tcBdr/>
        <a:fill>
          <a:solidFill>
            <a:srgbClr val="F1F4F1"/>
          </a:solidFill>
        </a:fill>
      </a:tcStyle>
    </a:band2H>
    <a:firstCo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BFAA"/>
          </a:solidFill>
        </a:fill>
      </a:tcStyle>
    </a:firstCol>
    <a:la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BFAA"/>
          </a:solidFill>
        </a:fill>
      </a:tcStyle>
    </a:lastRow>
    <a:fir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ABFAA"/>
          </a:solidFill>
        </a:fill>
      </a:tcStyle>
    </a:firstRow>
  </a:tblStyle>
  <a:tblStyle styleId="{EEE7283C-3CF3-47DC-8721-378D4A62B228}" styleName="">
    <a:tblBg/>
    <a:wholeTbl>
      <a:tcTxStyle b="on" i="on">
        <a:font>
          <a:latin typeface="Tahoma"/>
          <a:ea typeface="Tahoma"/>
          <a:cs typeface="Tahoma"/>
        </a:font>
        <a:srgbClr val="008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6DACA"/>
          </a:solidFill>
        </a:fill>
      </a:tcStyle>
    </a:wholeTbl>
    <a:band2H>
      <a:tcTxStyle b="def" i="def"/>
      <a:tcStyle>
        <a:tcBdr/>
        <a:fill>
          <a:solidFill>
            <a:srgbClr val="FAEDE6"/>
          </a:solidFill>
        </a:fill>
      </a:tcStyle>
    </a:band2H>
    <a:firstCo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8B00"/>
          </a:solidFill>
        </a:fill>
      </a:tcStyle>
    </a:firstCol>
    <a:la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8B00"/>
          </a:solidFill>
        </a:fill>
      </a:tcStyle>
    </a:lastRow>
    <a:fir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8B00"/>
          </a:solidFill>
        </a:fill>
      </a:tcStyle>
    </a:firstRow>
  </a:tblStyle>
  <a:tblStyle styleId="{CF821DB8-F4EB-4A41-A1BA-3FCAFE7338EE}" styleName="">
    <a:tblBg/>
    <a:wholeTbl>
      <a:tcTxStyle b="on" i="on">
        <a:font>
          <a:latin typeface="Tahoma"/>
          <a:ea typeface="Tahoma"/>
          <a:cs typeface="Tahoma"/>
        </a:font>
        <a:srgbClr val="008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CE6"/>
          </a:solidFill>
        </a:fill>
      </a:tcStyle>
    </a:wholeTbl>
    <a:band2H>
      <a:tcTxStyle b="def" i="def"/>
      <a:tcStyle>
        <a:tcBdr/>
        <a:fill>
          <a:solidFill>
            <a:srgbClr val="FFFFFF"/>
          </a:solidFill>
        </a:fill>
      </a:tcStyle>
    </a:band2H>
    <a:firstCol>
      <a:tcTxStyle b="on" i="on">
        <a:font>
          <a:latin typeface="Tahoma"/>
          <a:ea typeface="Tahoma"/>
          <a:cs typeface="Tahom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C9900"/>
          </a:solidFill>
        </a:fill>
      </a:tcStyle>
    </a:firstCol>
    <a:lastRow>
      <a:tcTxStyle b="on" i="on">
        <a:font>
          <a:latin typeface="Tahoma"/>
          <a:ea typeface="Tahoma"/>
          <a:cs typeface="Tahoma"/>
        </a:font>
        <a:srgbClr val="008000"/>
      </a:tcTxStyle>
      <a:tcStyle>
        <a:tcBdr>
          <a:left>
            <a:ln w="12700" cap="flat">
              <a:noFill/>
              <a:miter lim="400000"/>
            </a:ln>
          </a:left>
          <a:right>
            <a:ln w="12700" cap="flat">
              <a:noFill/>
              <a:miter lim="400000"/>
            </a:ln>
          </a:right>
          <a:top>
            <a:ln w="50800" cap="flat">
              <a:solidFill>
                <a:srgbClr val="008000"/>
              </a:solidFill>
              <a:prstDash val="solid"/>
              <a:bevel/>
            </a:ln>
          </a:top>
          <a:bottom>
            <a:ln w="25400" cap="flat">
              <a:solidFill>
                <a:srgbClr val="008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Tahoma"/>
          <a:ea typeface="Tahoma"/>
          <a:cs typeface="Tahoma"/>
        </a:font>
        <a:srgbClr val="FFFFFF"/>
      </a:tcTxStyle>
      <a:tcStyle>
        <a:tcBdr>
          <a:left>
            <a:ln w="12700" cap="flat">
              <a:noFill/>
              <a:miter lim="400000"/>
            </a:ln>
          </a:left>
          <a:right>
            <a:ln w="12700" cap="flat">
              <a:noFill/>
              <a:miter lim="400000"/>
            </a:ln>
          </a:right>
          <a:top>
            <a:ln w="25400" cap="flat">
              <a:solidFill>
                <a:srgbClr val="008000"/>
              </a:solidFill>
              <a:prstDash val="solid"/>
              <a:bevel/>
            </a:ln>
          </a:top>
          <a:bottom>
            <a:ln w="25400" cap="flat">
              <a:solidFill>
                <a:srgbClr val="008000"/>
              </a:solidFill>
              <a:prstDash val="solid"/>
              <a:bevel/>
            </a:ln>
          </a:bottom>
          <a:insideH>
            <a:ln w="12700" cap="flat">
              <a:noFill/>
              <a:miter lim="400000"/>
            </a:ln>
          </a:insideH>
          <a:insideV>
            <a:ln w="12700" cap="flat">
              <a:noFill/>
              <a:miter lim="400000"/>
            </a:ln>
          </a:insideV>
        </a:tcBdr>
        <a:fill>
          <a:solidFill>
            <a:srgbClr val="CC9900"/>
          </a:solidFill>
        </a:fill>
      </a:tcStyle>
    </a:firstRow>
  </a:tblStyle>
  <a:tblStyle styleId="{33BA23B1-9221-436E-865A-0063620EA4FD}" styleName="">
    <a:tblBg/>
    <a:wholeTbl>
      <a:tcTxStyle b="on" i="on">
        <a:font>
          <a:latin typeface="Tahoma"/>
          <a:ea typeface="Tahoma"/>
          <a:cs typeface="Tahoma"/>
        </a:font>
        <a:srgbClr val="008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7CA"/>
          </a:solidFill>
        </a:fill>
      </a:tcStyle>
    </a:wholeTbl>
    <a:band2H>
      <a:tcTxStyle b="def" i="def"/>
      <a:tcStyle>
        <a:tcBdr/>
        <a:fill>
          <a:solidFill>
            <a:srgbClr val="E6ECE6"/>
          </a:solidFill>
        </a:fill>
      </a:tcStyle>
    </a:band2H>
    <a:firstCo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000"/>
          </a:solidFill>
        </a:fill>
      </a:tcStyle>
    </a:firstCol>
    <a:la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000"/>
          </a:solidFill>
        </a:fill>
      </a:tcStyle>
    </a:lastRow>
    <a:fir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8000"/>
          </a:solidFill>
        </a:fill>
      </a:tcStyle>
    </a:firstRow>
  </a:tblStyle>
  <a:tblStyle styleId="{2708684C-4D16-4618-839F-0558EEFCDFE6}" styleName="">
    <a:tblBg/>
    <a:wholeTb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wholeTbl>
    <a:band2H>
      <a:tcTxStyle b="def" i="def"/>
      <a:tcStyle>
        <a:tcBdr/>
        <a:fill>
          <a:solidFill>
            <a:srgbClr val="FFFFFF"/>
          </a:solidFill>
        </a:fill>
      </a:tcStyle>
    </a:band2H>
    <a:firstCol>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firstCol>
    <a:la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lastRow>
    <a:firstRow>
      <a:tcTxStyle b="on" i="on">
        <a:font>
          <a:latin typeface="Tahoma"/>
          <a:ea typeface="Tahoma"/>
          <a:cs typeface="Tahoma"/>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254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2"/>
          <p:cNvSpPr/>
          <p:nvPr>
            <p:ph type="sldImg"/>
          </p:nvPr>
        </p:nvSpPr>
        <p:spPr>
          <a:xfrm>
            <a:off x="1143000" y="685800"/>
            <a:ext cx="4572000" cy="3429000"/>
          </a:xfrm>
          <a:prstGeom prst="rect">
            <a:avLst/>
          </a:prstGeom>
        </p:spPr>
        <p:txBody>
          <a:bodyPr/>
          <a:lstStyle/>
          <a:p>
            <a:pPr lvl="0"/>
          </a:p>
        </p:txBody>
      </p:sp>
      <p:sp>
        <p:nvSpPr>
          <p:cNvPr id="23" name="Shape 23"/>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6" name="Shape 6"/>
          <p:cNvSpPr/>
          <p:nvPr/>
        </p:nvSpPr>
        <p:spPr>
          <a:xfrm>
            <a:off x="0" y="0"/>
            <a:ext cx="825500" cy="6858000"/>
          </a:xfrm>
          <a:prstGeom prst="rect">
            <a:avLst/>
          </a:prstGeom>
          <a:solidFill>
            <a:srgbClr val="FFFF66">
              <a:alpha val="50000"/>
            </a:srgbClr>
          </a:solidFill>
          <a:ln w="12700">
            <a:miter lim="400000"/>
          </a:ln>
        </p:spPr>
        <p:txBody>
          <a:bodyPr lIns="0" tIns="0" rIns="0" bIns="0" anchor="ctr"/>
          <a:lstStyle/>
          <a:p>
            <a:pPr lvl="0">
              <a:defRPr>
                <a:solidFill>
                  <a:srgbClr val="FFFFFF"/>
                </a:solidFill>
                <a:latin typeface="Times New Roman"/>
                <a:ea typeface="Times New Roman"/>
                <a:cs typeface="Times New Roman"/>
                <a:sym typeface="Times New Roman"/>
              </a:defRPr>
            </a:pPr>
          </a:p>
        </p:txBody>
      </p:sp>
      <p:sp>
        <p:nvSpPr>
          <p:cNvPr id="7" name="Shape 7"/>
          <p:cNvSpPr/>
          <p:nvPr>
            <p:ph type="title"/>
          </p:nvPr>
        </p:nvSpPr>
        <p:spPr>
          <a:xfrm>
            <a:off x="685800" y="342900"/>
            <a:ext cx="7772400" cy="2933700"/>
          </a:xfrm>
          <a:prstGeom prst="rect">
            <a:avLst/>
          </a:prstGeom>
        </p:spPr>
        <p:txBody>
          <a:bodyPr/>
          <a:lstStyle/>
          <a:p>
            <a:pPr lvl="0">
              <a:defRPr sz="1800">
                <a:solidFill>
                  <a:srgbClr val="000000"/>
                </a:solidFill>
                <a:effectLst/>
              </a:defRPr>
            </a:pPr>
            <a:r>
              <a:rPr sz="4400">
                <a:solidFill>
                  <a:srgbClr val="FFFF66"/>
                </a:solidFill>
                <a:effectLst>
                  <a:outerShdw sx="100000" sy="100000" kx="0" ky="0" algn="b" rotWithShape="0" blurRad="12700" dist="25400" dir="2700000">
                    <a:srgbClr val="000000"/>
                  </a:outerShdw>
                </a:effectLst>
              </a:rPr>
              <a:t>Tekst tytułowy</a:t>
            </a:r>
          </a:p>
        </p:txBody>
      </p:sp>
      <p:sp>
        <p:nvSpPr>
          <p:cNvPr id="8" name="Shape 8"/>
          <p:cNvSpPr/>
          <p:nvPr>
            <p:ph type="body" idx="1"/>
          </p:nvPr>
        </p:nvSpPr>
        <p:spPr>
          <a:xfrm>
            <a:off x="1447800" y="3886200"/>
            <a:ext cx="6400800" cy="2971800"/>
          </a:xfrm>
          <a:prstGeom prst="rect">
            <a:avLst/>
          </a:prstGeom>
        </p:spPr>
        <p:txBody>
          <a:bodyPr/>
          <a:lstStyle>
            <a:lvl1pPr marL="0" indent="0" algn="ctr">
              <a:buClrTx/>
              <a:buSzTx/>
              <a:buFontTx/>
              <a:buNone/>
            </a:lvl1pPr>
            <a:lvl2pPr marL="0" indent="457200" algn="ctr">
              <a:buClrTx/>
              <a:buSzTx/>
              <a:buFontTx/>
              <a:buNone/>
            </a:lvl2pPr>
            <a:lvl3pPr marL="0" indent="914400" algn="ctr">
              <a:buClrTx/>
              <a:buSzTx/>
              <a:buFontTx/>
              <a:buNone/>
            </a:lvl3pPr>
            <a:lvl4pPr marL="0" indent="1371600" algn="ctr">
              <a:buClrTx/>
              <a:buSzTx/>
              <a:buFontTx/>
              <a:buNone/>
            </a:lvl4pPr>
            <a:lvl5pPr marL="0" indent="1828800" algn="ctr">
              <a:buClrTx/>
              <a:buSzTx/>
              <a:buFontTx/>
              <a:buNone/>
            </a:lvl5pPr>
          </a:lstStyle>
          <a:p>
            <a:pPr lvl="0">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1</a:t>
            </a:r>
            <a:endParaRPr sz="3200">
              <a:solidFill>
                <a:srgbClr val="FFFFFF"/>
              </a:solidFill>
              <a:effectLst>
                <a:outerShdw sx="100000" sy="100000" kx="0" ky="0" algn="b" rotWithShape="0" blurRad="12700" dist="25400" dir="2700000">
                  <a:srgbClr val="000000"/>
                </a:outerShdw>
              </a:effectLst>
            </a:endParaRPr>
          </a:p>
          <a:p>
            <a:pPr lvl="1">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2</a:t>
            </a:r>
            <a:endParaRPr sz="3200">
              <a:solidFill>
                <a:srgbClr val="FFFFFF"/>
              </a:solidFill>
              <a:effectLst>
                <a:outerShdw sx="100000" sy="100000" kx="0" ky="0" algn="b" rotWithShape="0" blurRad="12700" dist="25400" dir="2700000">
                  <a:srgbClr val="000000"/>
                </a:outerShdw>
              </a:effectLst>
            </a:endParaRPr>
          </a:p>
          <a:p>
            <a:pPr lvl="2">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3</a:t>
            </a:r>
            <a:endParaRPr sz="3200">
              <a:solidFill>
                <a:srgbClr val="FFFFFF"/>
              </a:solidFill>
              <a:effectLst>
                <a:outerShdw sx="100000" sy="100000" kx="0" ky="0" algn="b" rotWithShape="0" blurRad="12700" dist="25400" dir="2700000">
                  <a:srgbClr val="000000"/>
                </a:outerShdw>
              </a:effectLst>
            </a:endParaRPr>
          </a:p>
          <a:p>
            <a:pPr lvl="3">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4</a:t>
            </a:r>
            <a:endParaRPr sz="3200">
              <a:solidFill>
                <a:srgbClr val="FFFFFF"/>
              </a:solidFill>
              <a:effectLst>
                <a:outerShdw sx="100000" sy="100000" kx="0" ky="0" algn="b" rotWithShape="0" blurRad="12700" dist="25400" dir="2700000">
                  <a:srgbClr val="000000"/>
                </a:outerShdw>
              </a:effectLst>
            </a:endParaRPr>
          </a:p>
          <a:p>
            <a:pPr lvl="4">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5</a:t>
            </a:r>
          </a:p>
        </p:txBody>
      </p:sp>
      <p:sp>
        <p:nvSpPr>
          <p:cNvPr id="9" name="Shape 9"/>
          <p:cNvSpPr/>
          <p:nvPr>
            <p:ph type="sldNum" sz="quarter" idx="2"/>
          </p:nvPr>
        </p:nvSpPr>
        <p:spPr>
          <a:prstGeom prst="rect">
            <a:avLst/>
          </a:prstGeom>
        </p:spPr>
        <p:txBody>
          <a:bodyPr/>
          <a:lstStyle/>
          <a:p>
            <a:pPr lvl="0"/>
            <a:fld id="{86CB4B4D-7CA3-9044-876B-883B54F8677D}" type="slidenum"/>
          </a:p>
        </p:txBody>
      </p:sp>
      <p:sp>
        <p:nvSpPr>
          <p:cNvPr id="10" name="Shape 10"/>
          <p:cNvSpPr/>
          <p:nvPr/>
        </p:nvSpPr>
        <p:spPr>
          <a:xfrm>
            <a:off x="0" y="3543300"/>
            <a:ext cx="3343275" cy="122238"/>
          </a:xfrm>
          <a:prstGeom prst="rect">
            <a:avLst/>
          </a:prstGeom>
          <a:solidFill>
            <a:srgbClr val="003300">
              <a:alpha val="50000"/>
            </a:srgbClr>
          </a:solidFill>
          <a:ln w="12700">
            <a:miter lim="400000"/>
          </a:ln>
        </p:spPr>
        <p:txBody>
          <a:bodyPr lIns="0" tIns="0" rIns="0" bIns="0" anchor="ctr"/>
          <a:lstStyle/>
          <a:p>
            <a:pPr lvl="0">
              <a:defRPr>
                <a:solidFill>
                  <a:srgbClr val="FFFFFF"/>
                </a:solidFill>
                <a:latin typeface="Times New Roman"/>
                <a:ea typeface="Times New Roman"/>
                <a:cs typeface="Times New Roman"/>
                <a:sym typeface="Times New Roman"/>
              </a:defRPr>
            </a:pP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lvl="0"/>
            <a:fld id="{86CB4B4D-7CA3-9044-876B-883B54F8677D}" type="slidenum"/>
          </a:p>
        </p:txBody>
      </p:sp>
      <p:sp>
        <p:nvSpPr>
          <p:cNvPr id="13" name="Shape 13"/>
          <p:cNvSpPr/>
          <p:nvPr>
            <p:ph type="title"/>
          </p:nvPr>
        </p:nvSpPr>
        <p:spPr>
          <a:prstGeom prst="rect">
            <a:avLst/>
          </a:prstGeom>
        </p:spPr>
        <p:txBody>
          <a:bodyPr/>
          <a:lstStyle/>
          <a:p>
            <a:pPr lvl="0">
              <a:defRPr sz="1800">
                <a:solidFill>
                  <a:srgbClr val="000000"/>
                </a:solidFill>
                <a:effectLst/>
              </a:defRPr>
            </a:pPr>
            <a:r>
              <a:rPr sz="4400">
                <a:solidFill>
                  <a:srgbClr val="FFFF66"/>
                </a:solidFill>
                <a:effectLst>
                  <a:outerShdw sx="100000" sy="100000" kx="0" ky="0" algn="b" rotWithShape="0" blurRad="12700" dist="25400" dir="2700000">
                    <a:srgbClr val="000000"/>
                  </a:outerShdw>
                </a:effectLst>
              </a:rPr>
              <a:t>Tekst tytułowy</a:t>
            </a:r>
          </a:p>
        </p:txBody>
      </p:sp>
      <p:sp>
        <p:nvSpPr>
          <p:cNvPr id="14" name="Shape 14"/>
          <p:cNvSpPr/>
          <p:nvPr>
            <p:ph type="body" idx="1"/>
          </p:nvPr>
        </p:nvSpPr>
        <p:spPr>
          <a:prstGeom prst="rect">
            <a:avLst/>
          </a:prstGeom>
        </p:spPr>
        <p:txBody>
          <a:bodyPr/>
          <a:lstStyle/>
          <a:p>
            <a:pPr lvl="0">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1</a:t>
            </a:r>
            <a:endParaRPr sz="3200">
              <a:solidFill>
                <a:srgbClr val="FFFFFF"/>
              </a:solidFill>
              <a:effectLst>
                <a:outerShdw sx="100000" sy="100000" kx="0" ky="0" algn="b" rotWithShape="0" blurRad="12700" dist="25400" dir="2700000">
                  <a:srgbClr val="000000"/>
                </a:outerShdw>
              </a:effectLst>
            </a:endParaRPr>
          </a:p>
          <a:p>
            <a:pPr lvl="1">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2</a:t>
            </a:r>
            <a:endParaRPr sz="3200">
              <a:solidFill>
                <a:srgbClr val="FFFFFF"/>
              </a:solidFill>
              <a:effectLst>
                <a:outerShdw sx="100000" sy="100000" kx="0" ky="0" algn="b" rotWithShape="0" blurRad="12700" dist="25400" dir="2700000">
                  <a:srgbClr val="000000"/>
                </a:outerShdw>
              </a:effectLst>
            </a:endParaRPr>
          </a:p>
          <a:p>
            <a:pPr lvl="2">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3</a:t>
            </a:r>
            <a:endParaRPr sz="3200">
              <a:solidFill>
                <a:srgbClr val="FFFFFF"/>
              </a:solidFill>
              <a:effectLst>
                <a:outerShdw sx="100000" sy="100000" kx="0" ky="0" algn="b" rotWithShape="0" blurRad="12700" dist="25400" dir="2700000">
                  <a:srgbClr val="000000"/>
                </a:outerShdw>
              </a:effectLst>
            </a:endParaRPr>
          </a:p>
          <a:p>
            <a:pPr lvl="3">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4</a:t>
            </a:r>
            <a:endParaRPr sz="3200">
              <a:solidFill>
                <a:srgbClr val="FFFFFF"/>
              </a:solidFill>
              <a:effectLst>
                <a:outerShdw sx="100000" sy="100000" kx="0" ky="0" algn="b" rotWithShape="0" blurRad="12700" dist="25400" dir="2700000">
                  <a:srgbClr val="000000"/>
                </a:outerShdw>
              </a:effectLst>
            </a:endParaRPr>
          </a:p>
          <a:p>
            <a:pPr lvl="4">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5</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6" name="Shape 16"/>
          <p:cNvSpPr/>
          <p:nvPr>
            <p:ph type="sldNum" sz="quarter" idx="2"/>
          </p:nvPr>
        </p:nvSpPr>
        <p:spPr>
          <a:prstGeom prst="rect">
            <a:avLst/>
          </a:prstGeom>
        </p:spPr>
        <p:txBody>
          <a:bodyPr/>
          <a:lstStyle/>
          <a:p>
            <a:pPr lvl="0"/>
            <a:fld id="{86CB4B4D-7CA3-9044-876B-883B54F8677D}" type="slidenum"/>
          </a:p>
        </p:txBody>
      </p:sp>
      <p:sp>
        <p:nvSpPr>
          <p:cNvPr id="17" name="Shape 17"/>
          <p:cNvSpPr/>
          <p:nvPr>
            <p:ph type="title"/>
          </p:nvPr>
        </p:nvSpPr>
        <p:spPr>
          <a:xfrm>
            <a:off x="228600" y="457200"/>
            <a:ext cx="7772400" cy="1219200"/>
          </a:xfrm>
          <a:prstGeom prst="rect">
            <a:avLst/>
          </a:prstGeom>
        </p:spPr>
        <p:txBody>
          <a:bodyPr/>
          <a:lstStyle/>
          <a:p>
            <a:pPr lvl="0">
              <a:defRPr sz="1800">
                <a:solidFill>
                  <a:srgbClr val="000000"/>
                </a:solidFill>
                <a:effectLst/>
              </a:defRPr>
            </a:pPr>
            <a:r>
              <a:rPr sz="4400">
                <a:solidFill>
                  <a:srgbClr val="FFFF66"/>
                </a:solidFill>
                <a:effectLst>
                  <a:outerShdw sx="100000" sy="100000" kx="0" ky="0" algn="b" rotWithShape="0" blurRad="12700" dist="25400" dir="2700000">
                    <a:srgbClr val="000000"/>
                  </a:outerShdw>
                </a:effectLst>
              </a:rPr>
              <a:t>Tekst tytułowy</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_Wir wodn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 name="Shape 19"/>
          <p:cNvSpPr/>
          <p:nvPr>
            <p:ph type="title"/>
          </p:nvPr>
        </p:nvSpPr>
        <p:spPr>
          <a:prstGeom prst="rect">
            <a:avLst/>
          </a:prstGeom>
        </p:spPr>
        <p:txBody>
          <a:bodyPr lIns="50800" tIns="50800" rIns="50800" bIns="50800"/>
          <a:lstStyle>
            <a:lvl1pPr marL="40639" marR="40639">
              <a:defRPr>
                <a:solidFill>
                  <a:srgbClr val="FFFC79"/>
                </a:solidFill>
                <a:uFill>
                  <a:solidFill>
                    <a:srgbClr val="FFFC79"/>
                  </a:solidFill>
                </a:uFill>
              </a:defRPr>
            </a:lvl1pPr>
          </a:lstStyle>
          <a:p>
            <a:pPr lvl="0">
              <a:defRPr sz="1800">
                <a:solidFill>
                  <a:srgbClr val="000000"/>
                </a:solidFill>
                <a:effectLst/>
                <a:uFillTx/>
              </a:defRPr>
            </a:pPr>
            <a:r>
              <a:rPr sz="4400">
                <a:solidFill>
                  <a:srgbClr val="FFFC79"/>
                </a:solidFill>
                <a:uFill>
                  <a:solidFill>
                    <a:srgbClr val="FFFC79"/>
                  </a:solidFill>
                </a:uFill>
              </a:rPr>
              <a:t>Tekst tytułowy</a:t>
            </a:r>
          </a:p>
        </p:txBody>
      </p:sp>
      <p:sp>
        <p:nvSpPr>
          <p:cNvPr id="20" name="Shape 20"/>
          <p:cNvSpPr/>
          <p:nvPr>
            <p:ph type="body" idx="1"/>
          </p:nvPr>
        </p:nvSpPr>
        <p:spPr>
          <a:prstGeom prst="rect">
            <a:avLst/>
          </a:prstGeom>
        </p:spPr>
        <p:txBody>
          <a:bodyPr lIns="50800" tIns="50800" rIns="50800" bIns="50800"/>
          <a:lstStyle>
            <a:lvl1pPr marL="383540" marR="40639">
              <a:buClr>
                <a:srgbClr val="FF2600"/>
              </a:buClr>
              <a:buFont typeface="Tahoma"/>
              <a:buChar char="n"/>
              <a:defRPr>
                <a:uFill>
                  <a:solidFill>
                    <a:srgbClr val="FFFFFF"/>
                  </a:solidFill>
                </a:uFill>
              </a:defRPr>
            </a:lvl1pPr>
            <a:lvl2pPr marL="783590" marR="40639" indent="-285750">
              <a:spcBef>
                <a:spcPts val="600"/>
              </a:spcBef>
              <a:buClr>
                <a:srgbClr val="FF2600"/>
              </a:buClr>
              <a:buFont typeface="Tahoma"/>
              <a:defRPr sz="2800">
                <a:uFill>
                  <a:solidFill>
                    <a:srgbClr val="FFFFFF"/>
                  </a:solidFill>
                </a:uFill>
              </a:defRPr>
            </a:lvl2pPr>
            <a:lvl3pPr marL="1183639" marR="40639" indent="-228600">
              <a:spcBef>
                <a:spcPts val="500"/>
              </a:spcBef>
              <a:buClr>
                <a:srgbClr val="FF2600"/>
              </a:buClr>
              <a:buFont typeface="Tahoma"/>
              <a:buChar char="n"/>
              <a:defRPr sz="2400">
                <a:uFill>
                  <a:solidFill>
                    <a:srgbClr val="FFFFFF"/>
                  </a:solidFill>
                </a:uFill>
              </a:defRPr>
            </a:lvl3pPr>
            <a:lvl4pPr marL="1640839" marR="40639" indent="-228600">
              <a:spcBef>
                <a:spcPts val="400"/>
              </a:spcBef>
              <a:buClrTx/>
              <a:buFontTx/>
              <a:defRPr sz="2000">
                <a:uFill>
                  <a:solidFill>
                    <a:srgbClr val="FFFFFF"/>
                  </a:solidFill>
                </a:uFill>
              </a:defRPr>
            </a:lvl4pPr>
            <a:lvl5pPr marL="2098039" marR="40639" indent="-228600">
              <a:spcBef>
                <a:spcPts val="400"/>
              </a:spcBef>
              <a:buClr>
                <a:srgbClr val="FF2600"/>
              </a:buClr>
              <a:buFont typeface="Tahoma"/>
              <a:buChar char="n"/>
              <a:defRPr sz="2000">
                <a:uFill>
                  <a:solidFill>
                    <a:srgbClr val="FFFFFF"/>
                  </a:solidFill>
                </a:uFill>
              </a:defRPr>
            </a:lvl5pPr>
          </a:lstStyle>
          <a:p>
            <a:pPr lvl="0">
              <a:defRPr sz="1800">
                <a:solidFill>
                  <a:srgbClr val="000000"/>
                </a:solidFill>
                <a:effectLst/>
                <a:uFillTx/>
              </a:defRPr>
            </a:pPr>
            <a:r>
              <a:rPr sz="3200">
                <a:solidFill>
                  <a:srgbClr val="FFFFFF"/>
                </a:solidFill>
                <a:uFill>
                  <a:solidFill>
                    <a:srgbClr val="FFFFFF"/>
                  </a:solidFill>
                </a:uFill>
              </a:rPr>
              <a:t>Treść - poziom 1</a:t>
            </a:r>
            <a:endParaRPr sz="3200">
              <a:solidFill>
                <a:srgbClr val="FFFFFF"/>
              </a:solidFill>
              <a:uFill>
                <a:solidFill>
                  <a:srgbClr val="FFFFFF"/>
                </a:solidFill>
              </a:uFill>
            </a:endParaRPr>
          </a:p>
          <a:p>
            <a:pPr lvl="1">
              <a:defRPr sz="1800">
                <a:solidFill>
                  <a:srgbClr val="000000"/>
                </a:solidFill>
                <a:effectLst/>
                <a:uFillTx/>
              </a:defRPr>
            </a:pPr>
            <a:r>
              <a:rPr sz="2800">
                <a:solidFill>
                  <a:srgbClr val="FFFFFF"/>
                </a:solidFill>
                <a:uFill>
                  <a:solidFill>
                    <a:srgbClr val="FFFFFF"/>
                  </a:solidFill>
                </a:uFill>
              </a:rPr>
              <a:t>Treść - poziom 2</a:t>
            </a:r>
            <a:endParaRPr sz="2800">
              <a:solidFill>
                <a:srgbClr val="FFFFFF"/>
              </a:solidFill>
              <a:uFill>
                <a:solidFill>
                  <a:srgbClr val="FFFFFF"/>
                </a:solidFill>
              </a:uFill>
            </a:endParaRPr>
          </a:p>
          <a:p>
            <a:pPr lvl="2">
              <a:defRPr sz="1800">
                <a:solidFill>
                  <a:srgbClr val="000000"/>
                </a:solidFill>
                <a:effectLst/>
                <a:uFillTx/>
              </a:defRPr>
            </a:pPr>
            <a:r>
              <a:rPr sz="2400">
                <a:solidFill>
                  <a:srgbClr val="FFFFFF"/>
                </a:solidFill>
                <a:uFill>
                  <a:solidFill>
                    <a:srgbClr val="FFFFFF"/>
                  </a:solidFill>
                </a:uFill>
              </a:rPr>
              <a:t>Treść - poziom 3</a:t>
            </a:r>
            <a:endParaRPr sz="2400">
              <a:solidFill>
                <a:srgbClr val="FFFFFF"/>
              </a:solidFill>
              <a:uFill>
                <a:solidFill>
                  <a:srgbClr val="FFFFFF"/>
                </a:solidFill>
              </a:uFill>
            </a:endParaRPr>
          </a:p>
          <a:p>
            <a:pPr lvl="3">
              <a:defRPr sz="1800">
                <a:solidFill>
                  <a:srgbClr val="000000"/>
                </a:solidFill>
                <a:effectLst/>
                <a:uFillTx/>
              </a:defRPr>
            </a:pPr>
            <a:r>
              <a:rPr sz="2000">
                <a:solidFill>
                  <a:srgbClr val="FFFFFF"/>
                </a:solidFill>
                <a:uFill>
                  <a:solidFill>
                    <a:srgbClr val="FFFFFF"/>
                  </a:solidFill>
                </a:uFill>
              </a:rPr>
              <a:t>Treść - poziom 4</a:t>
            </a:r>
            <a:endParaRPr sz="2000">
              <a:solidFill>
                <a:srgbClr val="FFFFFF"/>
              </a:solidFill>
              <a:uFill>
                <a:solidFill>
                  <a:srgbClr val="FFFFFF"/>
                </a:solidFill>
              </a:uFill>
            </a:endParaRPr>
          </a:p>
          <a:p>
            <a:pPr lvl="4">
              <a:defRPr sz="1800">
                <a:solidFill>
                  <a:srgbClr val="000000"/>
                </a:solidFill>
                <a:effectLst/>
                <a:uFillTx/>
              </a:defRPr>
            </a:pPr>
            <a:r>
              <a:rPr sz="2000">
                <a:solidFill>
                  <a:srgbClr val="FFFFFF"/>
                </a:solidFill>
                <a:uFill>
                  <a:solidFill>
                    <a:srgbClr val="FFFFFF"/>
                  </a:solidFill>
                </a:uFill>
              </a:rPr>
              <a:t>Treść - poziom 5</a:t>
            </a:r>
          </a:p>
        </p:txBody>
      </p:sp>
      <p:sp>
        <p:nvSpPr>
          <p:cNvPr id="21" name="Shape 21"/>
          <p:cNvSpPr/>
          <p:nvPr>
            <p:ph type="sldNum" sz="quarter" idx="2"/>
          </p:nvPr>
        </p:nvSpPr>
        <p:spPr>
          <a:xfrm>
            <a:off x="7359650" y="6248400"/>
            <a:ext cx="292100" cy="297247"/>
          </a:xfrm>
          <a:prstGeom prst="rect">
            <a:avLst/>
          </a:prstGeom>
        </p:spPr>
        <p:txBody>
          <a:bodyPr wrap="none" lIns="50800" tIns="50800" rIns="50800" bIns="50800"/>
          <a:lstStyle>
            <a:lvl1pPr algn="ctr" defTabSz="584200">
              <a:spcBef>
                <a:spcPts val="0"/>
              </a:spcBef>
              <a:defRPr>
                <a:uFill>
                  <a:solidFill>
                    <a:srgbClr val="FFFFFF"/>
                  </a:solidFill>
                </a:uFill>
              </a:defRPr>
            </a:lvl1p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09038"/>
            </a:gs>
            <a:gs pos="100000">
              <a:srgbClr val="074219"/>
            </a:gs>
          </a:gsLst>
          <a:lin ang="16200000" scaled="0"/>
        </a:gradFill>
      </p:bgPr>
    </p:bg>
    <p:spTree>
      <p:nvGrpSpPr>
        <p:cNvPr id="1" name=""/>
        <p:cNvGrpSpPr/>
        <p:nvPr/>
      </p:nvGrpSpPr>
      <p:grpSpPr>
        <a:xfrm>
          <a:off x="0" y="0"/>
          <a:ext cx="0" cy="0"/>
          <a:chOff x="0" y="0"/>
          <a:chExt cx="0" cy="0"/>
        </a:xfrm>
      </p:grpSpPr>
      <p:sp>
        <p:nvSpPr>
          <p:cNvPr id="2" name="Shape 2"/>
          <p:cNvSpPr/>
          <p:nvPr>
            <p:ph type="sldNum" sz="quarter" idx="2"/>
          </p:nvPr>
        </p:nvSpPr>
        <p:spPr>
          <a:xfrm>
            <a:off x="6553200" y="6248400"/>
            <a:ext cx="1905000" cy="287087"/>
          </a:xfrm>
          <a:prstGeom prst="rect">
            <a:avLst/>
          </a:prstGeom>
          <a:ln w="12700">
            <a:miter lim="400000"/>
          </a:ln>
        </p:spPr>
        <p:txBody>
          <a:bodyPr lIns="45719" rIns="45719">
            <a:spAutoFit/>
          </a:bodyPr>
          <a:lstStyle>
            <a:lvl1pPr algn="r">
              <a:spcBef>
                <a:spcPts val="800"/>
              </a:spcBef>
              <a:defRPr sz="1400">
                <a:solidFill>
                  <a:srgbClr val="FFFFFF"/>
                </a:solidFill>
                <a:latin typeface="Times New Roman"/>
                <a:ea typeface="Times New Roman"/>
                <a:cs typeface="Times New Roman"/>
                <a:sym typeface="Times New Roman"/>
              </a:defRPr>
            </a:lvl1pPr>
          </a:lstStyle>
          <a:p>
            <a:pPr lvl="0"/>
            <a:fld id="{86CB4B4D-7CA3-9044-876B-883B54F8677D}" type="slidenum"/>
          </a:p>
        </p:txBody>
      </p:sp>
      <p:sp>
        <p:nvSpPr>
          <p:cNvPr id="3" name="Shape 3"/>
          <p:cNvSpPr/>
          <p:nvPr>
            <p:ph type="title"/>
          </p:nvPr>
        </p:nvSpPr>
        <p:spPr>
          <a:xfrm>
            <a:off x="228600" y="0"/>
            <a:ext cx="7772400" cy="1676400"/>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p>
            <a:pPr lvl="0">
              <a:defRPr sz="1800">
                <a:solidFill>
                  <a:srgbClr val="000000"/>
                </a:solidFill>
                <a:effectLst/>
              </a:defRPr>
            </a:pPr>
            <a:r>
              <a:rPr sz="4400">
                <a:solidFill>
                  <a:srgbClr val="FFFF66"/>
                </a:solidFill>
                <a:effectLst>
                  <a:outerShdw sx="100000" sy="100000" kx="0" ky="0" algn="b" rotWithShape="0" blurRad="12700" dist="25400" dir="2700000">
                    <a:srgbClr val="000000"/>
                  </a:outerShdw>
                </a:effectLst>
              </a:rPr>
              <a:t>Tekst tytułowy</a:t>
            </a:r>
          </a:p>
        </p:txBody>
      </p:sp>
      <p:sp>
        <p:nvSpPr>
          <p:cNvPr id="4" name="Shape 4"/>
          <p:cNvSpPr/>
          <p:nvPr>
            <p:ph type="body" idx="1"/>
          </p:nvPr>
        </p:nvSpPr>
        <p:spPr>
          <a:xfrm>
            <a:off x="685800" y="1981200"/>
            <a:ext cx="7772400" cy="4876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1</a:t>
            </a:r>
            <a:endParaRPr sz="3200">
              <a:solidFill>
                <a:srgbClr val="FFFFFF"/>
              </a:solidFill>
              <a:effectLst>
                <a:outerShdw sx="100000" sy="100000" kx="0" ky="0" algn="b" rotWithShape="0" blurRad="12700" dist="25400" dir="2700000">
                  <a:srgbClr val="000000"/>
                </a:outerShdw>
              </a:effectLst>
            </a:endParaRPr>
          </a:p>
          <a:p>
            <a:pPr lvl="1">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2</a:t>
            </a:r>
            <a:endParaRPr sz="3200">
              <a:solidFill>
                <a:srgbClr val="FFFFFF"/>
              </a:solidFill>
              <a:effectLst>
                <a:outerShdw sx="100000" sy="100000" kx="0" ky="0" algn="b" rotWithShape="0" blurRad="12700" dist="25400" dir="2700000">
                  <a:srgbClr val="000000"/>
                </a:outerShdw>
              </a:effectLst>
            </a:endParaRPr>
          </a:p>
          <a:p>
            <a:pPr lvl="2">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3</a:t>
            </a:r>
            <a:endParaRPr sz="3200">
              <a:solidFill>
                <a:srgbClr val="FFFFFF"/>
              </a:solidFill>
              <a:effectLst>
                <a:outerShdw sx="100000" sy="100000" kx="0" ky="0" algn="b" rotWithShape="0" blurRad="12700" dist="25400" dir="2700000">
                  <a:srgbClr val="000000"/>
                </a:outerShdw>
              </a:effectLst>
            </a:endParaRPr>
          </a:p>
          <a:p>
            <a:pPr lvl="3">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4</a:t>
            </a:r>
            <a:endParaRPr sz="3200">
              <a:solidFill>
                <a:srgbClr val="FFFFFF"/>
              </a:solidFill>
              <a:effectLst>
                <a:outerShdw sx="100000" sy="100000" kx="0" ky="0" algn="b" rotWithShape="0" blurRad="12700" dist="25400" dir="2700000">
                  <a:srgbClr val="000000"/>
                </a:outerShdw>
              </a:effectLst>
            </a:endParaRPr>
          </a:p>
          <a:p>
            <a:pPr lvl="4">
              <a:defRPr sz="1800">
                <a:solidFill>
                  <a:srgbClr val="000000"/>
                </a:solidFill>
                <a:effectLst/>
              </a:defRPr>
            </a:pPr>
            <a:r>
              <a:rPr sz="3200">
                <a:solidFill>
                  <a:srgbClr val="FFFFFF"/>
                </a:solidFill>
                <a:effectLst>
                  <a:outerShdw sx="100000" sy="100000" kx="0" ky="0" algn="b" rotWithShape="0" blurRad="12700" dist="25400" dir="2700000">
                    <a:srgbClr val="000000"/>
                  </a:outerShdw>
                </a:effectLst>
              </a:rPr>
              <a:t>Treść - poziom 5</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spd="med" advClick="1"/>
  <p:txStyles>
    <p:titleStyle>
      <a:lvl1pPr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1pPr>
      <a:lvl2pPr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2pPr>
      <a:lvl3pPr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3pPr>
      <a:lvl4pPr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4pPr>
      <a:lvl5pPr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5pPr>
      <a:lvl6pPr indent="457200"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6pPr>
      <a:lvl7pPr indent="914400"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7pPr>
      <a:lvl8pPr indent="1371600"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8pPr>
      <a:lvl9pPr indent="1828800" algn="ctr">
        <a:lnSpc>
          <a:spcPct val="90000"/>
        </a:lnSpc>
        <a:defRPr sz="4400">
          <a:solidFill>
            <a:srgbClr val="FFFF66"/>
          </a:solidFill>
          <a:effectLst>
            <a:outerShdw sx="100000" sy="100000" kx="0" ky="0" algn="b" rotWithShape="0" blurRad="12700" dist="25400" dir="2700000">
              <a:srgbClr val="000000"/>
            </a:outerShdw>
          </a:effectLst>
          <a:latin typeface="Tahoma"/>
          <a:ea typeface="Tahoma"/>
          <a:cs typeface="Tahoma"/>
          <a:sym typeface="Tahoma"/>
        </a:defRPr>
      </a:lvl9pPr>
    </p:titleStyle>
    <p:bodyStyle>
      <a:lvl1pPr marL="342900" indent="-342900">
        <a:spcBef>
          <a:spcPts val="700"/>
        </a:spcBef>
        <a:buClr>
          <a:srgbClr val="FF0000"/>
        </a:buClr>
        <a:buSzPct val="75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1pPr>
      <a:lvl2pPr marL="783771" indent="-326571">
        <a:spcBef>
          <a:spcPts val="700"/>
        </a:spcBef>
        <a:buClr>
          <a:srgbClr val="FF0000"/>
        </a:buClr>
        <a:buSzPct val="10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2pPr>
      <a:lvl3pPr marL="1219200" indent="-304800">
        <a:spcBef>
          <a:spcPts val="700"/>
        </a:spcBef>
        <a:buClr>
          <a:srgbClr val="FF0000"/>
        </a:buClr>
        <a:buSzPct val="6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3pPr>
      <a:lvl4pPr marL="1737360" indent="-365760">
        <a:spcBef>
          <a:spcPts val="700"/>
        </a:spcBef>
        <a:buClr>
          <a:srgbClr val="FF0000"/>
        </a:buClr>
        <a:buSzPct val="10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4pPr>
      <a:lvl5pPr marL="2235200" indent="-406400">
        <a:spcBef>
          <a:spcPts val="700"/>
        </a:spcBef>
        <a:buClr>
          <a:srgbClr val="FF0000"/>
        </a:buClr>
        <a:buSzPct val="5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5pPr>
      <a:lvl6pPr marL="2692400" indent="-406400">
        <a:spcBef>
          <a:spcPts val="700"/>
        </a:spcBef>
        <a:buClr>
          <a:srgbClr val="FF0000"/>
        </a:buClr>
        <a:buSzPct val="5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6pPr>
      <a:lvl7pPr marL="3149600" indent="-406400">
        <a:spcBef>
          <a:spcPts val="700"/>
        </a:spcBef>
        <a:buClr>
          <a:srgbClr val="FF0000"/>
        </a:buClr>
        <a:buSzPct val="5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7pPr>
      <a:lvl8pPr marL="3606800" indent="-406400">
        <a:spcBef>
          <a:spcPts val="700"/>
        </a:spcBef>
        <a:buClr>
          <a:srgbClr val="FF0000"/>
        </a:buClr>
        <a:buSzPct val="5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8pPr>
      <a:lvl9pPr marL="4064000" indent="-406400">
        <a:spcBef>
          <a:spcPts val="700"/>
        </a:spcBef>
        <a:buClr>
          <a:srgbClr val="FF0000"/>
        </a:buClr>
        <a:buSzPct val="50000"/>
        <a:buFont typeface="Helvetica"/>
        <a:buChar char="•"/>
        <a:defRPr sz="3200">
          <a:solidFill>
            <a:srgbClr val="FFFFFF"/>
          </a:solidFill>
          <a:effectLst>
            <a:outerShdw sx="100000" sy="100000" kx="0" ky="0" algn="b" rotWithShape="0" blurRad="12700" dist="25400" dir="2700000">
              <a:srgbClr val="000000"/>
            </a:outerShdw>
          </a:effectLst>
          <a:latin typeface="Tahoma"/>
          <a:ea typeface="Tahoma"/>
          <a:cs typeface="Tahoma"/>
          <a:sym typeface="Tahoma"/>
        </a:defRPr>
      </a:lvl9pPr>
    </p:bodyStyle>
    <p:otherStyle>
      <a:lvl1pPr algn="r">
        <a:spcBef>
          <a:spcPts val="800"/>
        </a:spcBef>
        <a:defRPr sz="1400">
          <a:solidFill>
            <a:schemeClr val="tx1"/>
          </a:solidFill>
          <a:latin typeface="+mn-lt"/>
          <a:ea typeface="+mn-ea"/>
          <a:cs typeface="+mn-cs"/>
          <a:sym typeface="Times New Roman"/>
        </a:defRPr>
      </a:lvl1pPr>
      <a:lvl2pPr indent="457200" algn="r">
        <a:spcBef>
          <a:spcPts val="800"/>
        </a:spcBef>
        <a:defRPr sz="1400">
          <a:solidFill>
            <a:schemeClr val="tx1"/>
          </a:solidFill>
          <a:latin typeface="+mn-lt"/>
          <a:ea typeface="+mn-ea"/>
          <a:cs typeface="+mn-cs"/>
          <a:sym typeface="Times New Roman"/>
        </a:defRPr>
      </a:lvl2pPr>
      <a:lvl3pPr indent="914400" algn="r">
        <a:spcBef>
          <a:spcPts val="800"/>
        </a:spcBef>
        <a:defRPr sz="1400">
          <a:solidFill>
            <a:schemeClr val="tx1"/>
          </a:solidFill>
          <a:latin typeface="+mn-lt"/>
          <a:ea typeface="+mn-ea"/>
          <a:cs typeface="+mn-cs"/>
          <a:sym typeface="Times New Roman"/>
        </a:defRPr>
      </a:lvl3pPr>
      <a:lvl4pPr indent="1371600" algn="r">
        <a:spcBef>
          <a:spcPts val="800"/>
        </a:spcBef>
        <a:defRPr sz="1400">
          <a:solidFill>
            <a:schemeClr val="tx1"/>
          </a:solidFill>
          <a:latin typeface="+mn-lt"/>
          <a:ea typeface="+mn-ea"/>
          <a:cs typeface="+mn-cs"/>
          <a:sym typeface="Times New Roman"/>
        </a:defRPr>
      </a:lvl4pPr>
      <a:lvl5pPr indent="1828800" algn="r">
        <a:spcBef>
          <a:spcPts val="800"/>
        </a:spcBef>
        <a:defRPr sz="1400">
          <a:solidFill>
            <a:schemeClr val="tx1"/>
          </a:solidFill>
          <a:latin typeface="+mn-lt"/>
          <a:ea typeface="+mn-ea"/>
          <a:cs typeface="+mn-cs"/>
          <a:sym typeface="Times New Roman"/>
        </a:defRPr>
      </a:lvl5pPr>
      <a:lvl6pPr algn="r">
        <a:spcBef>
          <a:spcPts val="800"/>
        </a:spcBef>
        <a:defRPr sz="1400">
          <a:solidFill>
            <a:schemeClr val="tx1"/>
          </a:solidFill>
          <a:latin typeface="+mn-lt"/>
          <a:ea typeface="+mn-ea"/>
          <a:cs typeface="+mn-cs"/>
          <a:sym typeface="Times New Roman"/>
        </a:defRPr>
      </a:lvl6pPr>
      <a:lvl7pPr algn="r">
        <a:spcBef>
          <a:spcPts val="800"/>
        </a:spcBef>
        <a:defRPr sz="1400">
          <a:solidFill>
            <a:schemeClr val="tx1"/>
          </a:solidFill>
          <a:latin typeface="+mn-lt"/>
          <a:ea typeface="+mn-ea"/>
          <a:cs typeface="+mn-cs"/>
          <a:sym typeface="Times New Roman"/>
        </a:defRPr>
      </a:lvl7pPr>
      <a:lvl8pPr algn="r">
        <a:spcBef>
          <a:spcPts val="800"/>
        </a:spcBef>
        <a:defRPr sz="1400">
          <a:solidFill>
            <a:schemeClr val="tx1"/>
          </a:solidFill>
          <a:latin typeface="+mn-lt"/>
          <a:ea typeface="+mn-ea"/>
          <a:cs typeface="+mn-cs"/>
          <a:sym typeface="Times New Roman"/>
        </a:defRPr>
      </a:lvl8pPr>
      <a:lvl9pPr algn="r">
        <a:spcBef>
          <a:spcPts val="800"/>
        </a:spcBef>
        <a:defRPr sz="1400">
          <a:solidFill>
            <a:schemeClr val="tx1"/>
          </a:solidFill>
          <a:latin typeface="+mn-lt"/>
          <a:ea typeface="+mn-ea"/>
          <a:cs typeface="+mn-cs"/>
          <a:sym typeface="Times New Roma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jpeg"/><Relationship Id="rId5"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 Id="rId3" Type="http://schemas.openxmlformats.org/officeDocument/2006/relationships/image" Target="../media/image7.png"/><Relationship Id="rId4" Type="http://schemas.openxmlformats.org/officeDocument/2006/relationships/image" Target="../media/image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image" Target="../media/image6.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 name="Shape 25"/>
          <p:cNvSpPr/>
          <p:nvPr>
            <p:ph type="body" idx="1"/>
          </p:nvPr>
        </p:nvSpPr>
        <p:spPr>
          <a:xfrm>
            <a:off x="-1" y="2571700"/>
            <a:ext cx="9144001" cy="4224487"/>
          </a:xfrm>
          <a:prstGeom prst="rect">
            <a:avLst/>
          </a:prstGeom>
        </p:spPr>
        <p:txBody>
          <a:bodyPr/>
          <a:lstStyle/>
          <a:p>
            <a:pPr lvl="0" marL="342900" indent="-302259" algn="ctr">
              <a:spcBef>
                <a:spcPts val="800"/>
              </a:spcBef>
              <a:buSzTx/>
              <a:buNone/>
              <a:defRPr sz="1800">
                <a:solidFill>
                  <a:srgbClr val="000000"/>
                </a:solidFill>
                <a:effectLst/>
                <a:uFillTx/>
              </a:defRPr>
            </a:pPr>
            <a:r>
              <a:rPr b="1" sz="2700">
                <a:solidFill>
                  <a:srgbClr val="FFFFFF"/>
                </a:solidFill>
                <a:uFill>
                  <a:solidFill>
                    <a:srgbClr val="FFFFFF"/>
                  </a:solidFill>
                </a:uFill>
                <a:latin typeface="Arial"/>
                <a:ea typeface="Arial"/>
                <a:cs typeface="Arial"/>
                <a:sym typeface="Arial"/>
              </a:rPr>
              <a:t>Extensive Orbital Soft Tissues Reconstruction and Lids Reconstructive Surgery in Patient after Orbital Rhabdomyosarcoma Treatment - Case Report</a:t>
            </a:r>
            <a:endParaRPr b="1" sz="2700">
              <a:solidFill>
                <a:srgbClr val="FFFFFF"/>
              </a:solidFill>
              <a:uFill>
                <a:solidFill>
                  <a:srgbClr val="FFFFFF"/>
                </a:solidFill>
              </a:uFill>
              <a:latin typeface="Arial"/>
              <a:ea typeface="Arial"/>
              <a:cs typeface="Arial"/>
              <a:sym typeface="Arial"/>
            </a:endParaRPr>
          </a:p>
          <a:p>
            <a:pPr lvl="0" marL="342900" indent="-302259" algn="ctr">
              <a:spcBef>
                <a:spcPts val="600"/>
              </a:spcBef>
              <a:buSzTx/>
              <a:buNone/>
              <a:defRPr sz="1800">
                <a:solidFill>
                  <a:srgbClr val="000000"/>
                </a:solidFill>
                <a:effectLst/>
                <a:uFillTx/>
              </a:defRPr>
            </a:pPr>
            <a:endParaRPr b="1" sz="3600">
              <a:solidFill>
                <a:srgbClr val="FFFFFF"/>
              </a:solidFill>
              <a:uFill>
                <a:solidFill>
                  <a:srgbClr val="FFFFFF"/>
                </a:solidFill>
              </a:uFill>
              <a:latin typeface="Arial"/>
              <a:ea typeface="Arial"/>
              <a:cs typeface="Arial"/>
              <a:sym typeface="Arial"/>
            </a:endParaRPr>
          </a:p>
          <a:p>
            <a:pPr lvl="0" marL="342900" indent="-302259" algn="ctr">
              <a:spcBef>
                <a:spcPts val="600"/>
              </a:spcBef>
              <a:buSzTx/>
              <a:buNone/>
              <a:defRPr sz="1800">
                <a:solidFill>
                  <a:srgbClr val="000000"/>
                </a:solidFill>
                <a:effectLst/>
                <a:uFillTx/>
              </a:defRPr>
            </a:pPr>
            <a:r>
              <a:rPr b="1" sz="2600">
                <a:solidFill>
                  <a:srgbClr val="FFFFFF"/>
                </a:solidFill>
                <a:uFill>
                  <a:solidFill>
                    <a:srgbClr val="FFFFFF"/>
                  </a:solidFill>
                </a:uFill>
                <a:latin typeface="Arial"/>
                <a:ea typeface="Arial"/>
                <a:cs typeface="Arial"/>
                <a:sym typeface="Arial"/>
              </a:rPr>
              <a:t>Magdalena Korwin, Anna Kamińska, Małgorzata Sybilska, Jerzy Szaflik</a:t>
            </a:r>
            <a:endParaRPr b="1" sz="2600">
              <a:solidFill>
                <a:srgbClr val="FFFFFF"/>
              </a:solidFill>
              <a:uFill>
                <a:solidFill>
                  <a:srgbClr val="FFFFFF"/>
                </a:solidFill>
              </a:uFill>
              <a:latin typeface="Arial"/>
              <a:ea typeface="Arial"/>
              <a:cs typeface="Arial"/>
              <a:sym typeface="Arial"/>
            </a:endParaRPr>
          </a:p>
          <a:p>
            <a:pPr lvl="0" marL="342900" indent="-302259" algn="ctr">
              <a:lnSpc>
                <a:spcPct val="80000"/>
              </a:lnSpc>
              <a:spcBef>
                <a:spcPts val="600"/>
              </a:spcBef>
              <a:buSzTx/>
              <a:buNone/>
              <a:defRPr sz="1800">
                <a:solidFill>
                  <a:srgbClr val="000000"/>
                </a:solidFill>
                <a:effectLst/>
                <a:uFillTx/>
              </a:defRPr>
            </a:pPr>
            <a:r>
              <a:rPr b="1" sz="2600">
                <a:solidFill>
                  <a:srgbClr val="FFFFFF"/>
                </a:solidFill>
                <a:uFill>
                  <a:solidFill>
                    <a:srgbClr val="FFFFFF"/>
                  </a:solidFill>
                </a:uFill>
                <a:latin typeface="Arial"/>
                <a:ea typeface="Arial"/>
                <a:cs typeface="Arial"/>
                <a:sym typeface="Arial"/>
              </a:rPr>
              <a:t>Department of Ophthalmology </a:t>
            </a:r>
            <a:endParaRPr b="1" sz="2600">
              <a:solidFill>
                <a:srgbClr val="FFFFFF"/>
              </a:solidFill>
              <a:uFill>
                <a:solidFill>
                  <a:srgbClr val="FFFFFF"/>
                </a:solidFill>
              </a:uFill>
              <a:latin typeface="Arial"/>
              <a:ea typeface="Arial"/>
              <a:cs typeface="Arial"/>
              <a:sym typeface="Arial"/>
            </a:endParaRPr>
          </a:p>
          <a:p>
            <a:pPr lvl="0" marL="342900" indent="-302259" algn="ctr">
              <a:lnSpc>
                <a:spcPct val="80000"/>
              </a:lnSpc>
              <a:spcBef>
                <a:spcPts val="600"/>
              </a:spcBef>
              <a:buSzTx/>
              <a:buNone/>
              <a:defRPr sz="1800">
                <a:solidFill>
                  <a:srgbClr val="000000"/>
                </a:solidFill>
                <a:effectLst/>
                <a:uFillTx/>
              </a:defRPr>
            </a:pPr>
            <a:r>
              <a:rPr b="1" sz="2600">
                <a:solidFill>
                  <a:srgbClr val="FFFFFF"/>
                </a:solidFill>
                <a:uFill>
                  <a:solidFill>
                    <a:srgbClr val="FFFFFF"/>
                  </a:solidFill>
                </a:uFill>
                <a:latin typeface="Arial"/>
                <a:ea typeface="Arial"/>
                <a:cs typeface="Arial"/>
                <a:sym typeface="Arial"/>
              </a:rPr>
              <a:t>Medical University of Warsaw, Warsaw, Poland</a:t>
            </a:r>
            <a:endParaRPr b="1" sz="2600">
              <a:solidFill>
                <a:srgbClr val="FFFFFF"/>
              </a:solidFill>
              <a:uFill>
                <a:solidFill>
                  <a:srgbClr val="FFFFFF"/>
                </a:solidFill>
              </a:uFill>
              <a:latin typeface="Arial"/>
              <a:ea typeface="Arial"/>
              <a:cs typeface="Arial"/>
              <a:sym typeface="Arial"/>
            </a:endParaRPr>
          </a:p>
          <a:p>
            <a:pPr lvl="0" marL="342900" indent="-302259" algn="ctr">
              <a:lnSpc>
                <a:spcPct val="80000"/>
              </a:lnSpc>
              <a:spcBef>
                <a:spcPts val="600"/>
              </a:spcBef>
              <a:buSzTx/>
              <a:buNone/>
              <a:defRPr sz="1800">
                <a:solidFill>
                  <a:srgbClr val="000000"/>
                </a:solidFill>
                <a:effectLst/>
                <a:uFillTx/>
              </a:defRPr>
            </a:pPr>
            <a:r>
              <a:rPr b="1" sz="2600">
                <a:solidFill>
                  <a:srgbClr val="FFFFFF"/>
                </a:solidFill>
                <a:uFill>
                  <a:solidFill>
                    <a:srgbClr val="FFFFFF"/>
                  </a:solidFill>
                </a:uFill>
                <a:latin typeface="Arial"/>
                <a:ea typeface="Arial"/>
                <a:cs typeface="Arial"/>
                <a:sym typeface="Arial"/>
              </a:rPr>
              <a:t>Head: prof. Jacek P. Szaflik</a:t>
            </a:r>
          </a:p>
        </p:txBody>
      </p:sp>
      <p:pic>
        <p:nvPicPr>
          <p:cNvPr id="26" name="image.png"/>
          <p:cNvPicPr/>
          <p:nvPr/>
        </p:nvPicPr>
        <p:blipFill>
          <a:blip r:embed="rId2">
            <a:extLst/>
          </a:blip>
          <a:stretch>
            <a:fillRect/>
          </a:stretch>
        </p:blipFill>
        <p:spPr>
          <a:xfrm>
            <a:off x="413390" y="241300"/>
            <a:ext cx="2494910" cy="1852281"/>
          </a:xfrm>
          <a:prstGeom prst="rect">
            <a:avLst/>
          </a:prstGeom>
          <a:ln w="28575">
            <a:solidFill>
              <a:srgbClr val="FFFFFF"/>
            </a:solidFill>
            <a:round/>
          </a:ln>
        </p:spPr>
      </p:pic>
      <p:pic>
        <p:nvPicPr>
          <p:cNvPr id="27" name="image2.png"/>
          <p:cNvPicPr/>
          <p:nvPr/>
        </p:nvPicPr>
        <p:blipFill>
          <a:blip r:embed="rId3">
            <a:extLst/>
          </a:blip>
          <a:srcRect l="9635" t="54204" r="68121" b="14526"/>
          <a:stretch>
            <a:fillRect/>
          </a:stretch>
        </p:blipFill>
        <p:spPr>
          <a:xfrm>
            <a:off x="5555469" y="689007"/>
            <a:ext cx="2769762" cy="1254876"/>
          </a:xfrm>
          <a:prstGeom prst="rect">
            <a:avLst/>
          </a:prstGeom>
          <a:ln w="25400">
            <a:solidFill>
              <a:srgbClr val="FFFFFF"/>
            </a:solidFill>
            <a:round/>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 name="Shape 29"/>
          <p:cNvSpPr/>
          <p:nvPr>
            <p:ph type="title"/>
          </p:nvPr>
        </p:nvSpPr>
        <p:spPr>
          <a:xfrm>
            <a:off x="317500" y="-203200"/>
            <a:ext cx="8229601" cy="1054100"/>
          </a:xfrm>
          <a:prstGeom prst="rect">
            <a:avLst/>
          </a:prstGeom>
        </p:spPr>
        <p:txBody>
          <a:bodyPr anchor="ctr">
            <a:normAutofit fontScale="100000" lnSpcReduction="0"/>
          </a:bodyPr>
          <a:lstStyle>
            <a:lvl1pPr marL="0" marR="40639" indent="40639">
              <a:lnSpc>
                <a:spcPct val="100000"/>
              </a:lnSpc>
              <a:defRPr b="1" sz="3400">
                <a:solidFill>
                  <a:srgbClr val="FFFFFF"/>
                </a:solidFill>
                <a:uFill>
                  <a:solidFill>
                    <a:srgbClr val="FFFFFF"/>
                  </a:solidFill>
                </a:uFill>
                <a:latin typeface="Arial"/>
                <a:ea typeface="Arial"/>
                <a:cs typeface="Arial"/>
                <a:sym typeface="Arial"/>
              </a:defRPr>
            </a:lvl1pPr>
          </a:lstStyle>
          <a:p>
            <a:pPr lvl="0">
              <a:defRPr b="0" sz="1800">
                <a:solidFill>
                  <a:srgbClr val="000000"/>
                </a:solidFill>
                <a:effectLst/>
                <a:uFillTx/>
              </a:defRPr>
            </a:pPr>
            <a:r>
              <a:rPr b="1" sz="3400">
                <a:solidFill>
                  <a:srgbClr val="FFFFFF"/>
                </a:solidFill>
                <a:effectLst>
                  <a:outerShdw sx="100000" sy="100000" kx="0" ky="0" algn="b" rotWithShape="0" blurRad="12700" dist="25400" dir="2700000">
                    <a:srgbClr val="000000"/>
                  </a:outerShdw>
                </a:effectLst>
                <a:uFill>
                  <a:solidFill>
                    <a:srgbClr val="FFFFFF"/>
                  </a:solidFill>
                </a:uFill>
              </a:rPr>
              <a:t>Aim</a:t>
            </a:r>
          </a:p>
        </p:txBody>
      </p:sp>
      <p:sp>
        <p:nvSpPr>
          <p:cNvPr id="30" name="Shape 30"/>
          <p:cNvSpPr/>
          <p:nvPr>
            <p:ph type="body" idx="1"/>
          </p:nvPr>
        </p:nvSpPr>
        <p:spPr>
          <a:xfrm>
            <a:off x="200372" y="749299"/>
            <a:ext cx="8743256" cy="1527674"/>
          </a:xfrm>
          <a:prstGeom prst="rect">
            <a:avLst/>
          </a:prstGeom>
        </p:spPr>
        <p:txBody>
          <a:bodyPr lIns="0" tIns="0" rIns="0" bIns="0">
            <a:normAutofit fontScale="100000" lnSpcReduction="0"/>
          </a:bodyPr>
          <a:lstStyle>
            <a:lvl1pPr marL="0" marR="0" indent="0" defTabSz="457200">
              <a:spcBef>
                <a:spcPts val="0"/>
              </a:spcBef>
              <a:buSzTx/>
              <a:buFont typeface="Arial"/>
              <a:buNone/>
              <a:defRPr sz="2000">
                <a:uFillTx/>
                <a:latin typeface="+mj-lt"/>
                <a:ea typeface="+mj-ea"/>
                <a:cs typeface="+mj-cs"/>
                <a:sym typeface="Helvetica"/>
              </a:defRPr>
            </a:lvl1pPr>
          </a:lstStyle>
          <a:p>
            <a:pPr lvl="0">
              <a:defRPr sz="1800">
                <a:solidFill>
                  <a:srgbClr val="000000"/>
                </a:solidFill>
                <a:effectLst/>
              </a:defRPr>
            </a:pPr>
            <a:r>
              <a:rPr sz="2000">
                <a:solidFill>
                  <a:srgbClr val="FFFFFF"/>
                </a:solidFill>
              </a:rPr>
              <a:t>The aim of the paper is to present results of extensive orbital soft tissue reconstruction along with forinces reconstruction in female patient after radio- and supplementary chemiotherapy due to rhabdomyosarcoma.</a:t>
            </a:r>
          </a:p>
        </p:txBody>
      </p:sp>
      <p:sp>
        <p:nvSpPr>
          <p:cNvPr id="31" name="Shape 31"/>
          <p:cNvSpPr/>
          <p:nvPr/>
        </p:nvSpPr>
        <p:spPr>
          <a:xfrm>
            <a:off x="203051" y="2603499"/>
            <a:ext cx="8737898"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274382" indent="-274382" defTabSz="450000">
              <a:buSzPct val="45000"/>
              <a:buBlip>
                <a:blip r:embed="rId2"/>
              </a:buBlip>
              <a:defRPr sz="1800">
                <a:solidFill>
                  <a:srgbClr val="000000"/>
                </a:solidFill>
              </a:defRPr>
            </a:pPr>
            <a:r>
              <a:rPr sz="2000">
                <a:solidFill>
                  <a:srgbClr val="FFFFFF"/>
                </a:solidFill>
                <a:latin typeface="+mj-lt"/>
                <a:ea typeface="+mj-ea"/>
                <a:cs typeface="+mj-cs"/>
                <a:sym typeface="Helvetica"/>
              </a:rPr>
              <a:t>30-years old female patient referred to our Department for right orbit reconstruction.</a:t>
            </a:r>
            <a:endParaRPr sz="2000">
              <a:solidFill>
                <a:srgbClr val="FFFFFF"/>
              </a:solidFill>
              <a:latin typeface="+mj-lt"/>
              <a:ea typeface="+mj-ea"/>
              <a:cs typeface="+mj-cs"/>
              <a:sym typeface="Helvetica"/>
            </a:endParaRPr>
          </a:p>
          <a:p>
            <a:pPr lvl="0" marL="274382" indent="-274382" defTabSz="450000">
              <a:buSzPct val="45000"/>
              <a:buBlip>
                <a:blip r:embed="rId2"/>
              </a:buBlip>
              <a:defRPr sz="1800">
                <a:solidFill>
                  <a:srgbClr val="000000"/>
                </a:solidFill>
              </a:defRPr>
            </a:pPr>
            <a:r>
              <a:rPr sz="2000">
                <a:solidFill>
                  <a:srgbClr val="FFFFFF"/>
                </a:solidFill>
                <a:latin typeface="+mj-lt"/>
                <a:ea typeface="+mj-ea"/>
                <a:cs typeface="+mj-cs"/>
                <a:sym typeface="Helvetica"/>
              </a:rPr>
              <a:t>When she was 3 right rhabdomyosarcoma was diagnosed. Patient underwent complete oncological therapy with eyeball sparing. Complete radiotherapy and chemotherapy with vincristine, actinomycine and adriblastine was performed.  </a:t>
            </a:r>
            <a:endParaRPr sz="2000">
              <a:solidFill>
                <a:srgbClr val="FFFFFF"/>
              </a:solidFill>
              <a:latin typeface="+mj-lt"/>
              <a:ea typeface="+mj-ea"/>
              <a:cs typeface="+mj-cs"/>
              <a:sym typeface="Helvetica"/>
            </a:endParaRPr>
          </a:p>
          <a:p>
            <a:pPr lvl="0" marL="274382" indent="-274382" defTabSz="450000">
              <a:buSzPct val="45000"/>
              <a:buBlip>
                <a:blip r:embed="rId2"/>
              </a:buBlip>
              <a:defRPr sz="1800">
                <a:solidFill>
                  <a:srgbClr val="000000"/>
                </a:solidFill>
              </a:defRPr>
            </a:pPr>
            <a:r>
              <a:rPr sz="2000">
                <a:solidFill>
                  <a:srgbClr val="FFFFFF"/>
                </a:solidFill>
                <a:latin typeface="+mj-lt"/>
                <a:ea typeface="+mj-ea"/>
                <a:cs typeface="+mj-cs"/>
                <a:sym typeface="Helvetica"/>
              </a:rPr>
              <a:t>Oncological clearance was achieved. </a:t>
            </a:r>
            <a:endParaRPr sz="2000">
              <a:solidFill>
                <a:srgbClr val="FFFFFF"/>
              </a:solidFill>
              <a:latin typeface="+mj-lt"/>
              <a:ea typeface="+mj-ea"/>
              <a:cs typeface="+mj-cs"/>
              <a:sym typeface="Helvetica"/>
            </a:endParaRPr>
          </a:p>
          <a:p>
            <a:pPr lvl="0" marL="274382" indent="-274382" defTabSz="450000">
              <a:buSzPct val="45000"/>
              <a:buBlip>
                <a:blip r:embed="rId2"/>
              </a:buBlip>
              <a:defRPr sz="1800">
                <a:solidFill>
                  <a:srgbClr val="000000"/>
                </a:solidFill>
              </a:defRPr>
            </a:pPr>
            <a:r>
              <a:rPr sz="2000">
                <a:solidFill>
                  <a:srgbClr val="FFFFFF"/>
                </a:solidFill>
                <a:latin typeface="+mj-lt"/>
                <a:ea typeface="+mj-ea"/>
                <a:cs typeface="+mj-cs"/>
                <a:sym typeface="Helvetica"/>
              </a:rPr>
              <a:t>Simultaneously late local post-radiotherapy complications occurred in a form of lagophthalmos, corneal llimbus deficiency, secondary glaucoma, orbital tissues atrophy and facial bones undergrowth. </a:t>
            </a:r>
            <a:endParaRPr sz="2000">
              <a:solidFill>
                <a:srgbClr val="FFFFFF"/>
              </a:solidFill>
              <a:latin typeface="+mj-lt"/>
              <a:ea typeface="+mj-ea"/>
              <a:cs typeface="+mj-cs"/>
              <a:sym typeface="Helvetica"/>
            </a:endParaRPr>
          </a:p>
          <a:p>
            <a:pPr lvl="0" marL="274382" indent="-274382" defTabSz="450000">
              <a:buSzPct val="45000"/>
              <a:buBlip>
                <a:blip r:embed="rId2"/>
              </a:buBlip>
              <a:defRPr sz="1800">
                <a:solidFill>
                  <a:srgbClr val="000000"/>
                </a:solidFill>
              </a:defRPr>
            </a:pPr>
            <a:r>
              <a:rPr sz="2000">
                <a:solidFill>
                  <a:srgbClr val="FFFFFF"/>
                </a:solidFill>
                <a:latin typeface="+mj-lt"/>
                <a:ea typeface="+mj-ea"/>
                <a:cs typeface="+mj-cs"/>
                <a:sym typeface="Helvetica"/>
              </a:rPr>
              <a:t>Patient was qualified for enucleation with orbital implant implantation, lipo-transfer and reconstructive surgery of forinces.</a:t>
            </a:r>
          </a:p>
        </p:txBody>
      </p:sp>
      <p:sp>
        <p:nvSpPr>
          <p:cNvPr id="32" name="Shape 32"/>
          <p:cNvSpPr/>
          <p:nvPr/>
        </p:nvSpPr>
        <p:spPr>
          <a:xfrm>
            <a:off x="457200" y="1670763"/>
            <a:ext cx="8229600" cy="5827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0639" indent="40639" algn="ctr">
              <a:defRPr b="1" sz="3400">
                <a:solidFill>
                  <a:srgbClr val="FFFFFF"/>
                </a:solidFill>
                <a:effectLst>
                  <a:outerShdw sx="100000" sy="100000" kx="0" ky="0" algn="b" rotWithShape="0" blurRad="12700" dist="25400" dir="2700000">
                    <a:srgbClr val="000000"/>
                  </a:outerShdw>
                </a:effectLst>
                <a:uFill>
                  <a:solidFill>
                    <a:srgbClr val="FFFFFF"/>
                  </a:solidFill>
                </a:uFill>
                <a:latin typeface="Arial"/>
                <a:ea typeface="Arial"/>
                <a:cs typeface="Arial"/>
                <a:sym typeface="Arial"/>
              </a:defRPr>
            </a:lvl1pPr>
          </a:lstStyle>
          <a:p>
            <a:pPr lvl="0">
              <a:defRPr b="0" sz="1800">
                <a:solidFill>
                  <a:srgbClr val="000000"/>
                </a:solidFill>
                <a:effectLst/>
                <a:uFillTx/>
              </a:defRPr>
            </a:pPr>
            <a:r>
              <a:rPr b="1" sz="3400">
                <a:solidFill>
                  <a:srgbClr val="FFFFFF"/>
                </a:solidFill>
                <a:effectLst>
                  <a:outerShdw sx="100000" sy="100000" kx="0" ky="0" algn="b" rotWithShape="0" blurRad="12700" dist="25400" dir="2700000">
                    <a:srgbClr val="000000"/>
                  </a:outerShdw>
                </a:effectLst>
                <a:uFill>
                  <a:solidFill>
                    <a:srgbClr val="FFFFFF"/>
                  </a:solidFill>
                </a:uFill>
              </a:rPr>
              <a:t>Materia and Methods</a:t>
            </a:r>
          </a:p>
        </p:txBody>
      </p:sp>
    </p:spTree>
  </p:cSld>
  <p:clrMapOvr>
    <a:masterClrMapping/>
  </p:clrMapOvr>
  <p:transition spd="med" advClick="1">
    <p:dissolve/>
  </p:transition>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 name="image4.png"/>
          <p:cNvPicPr/>
          <p:nvPr/>
        </p:nvPicPr>
        <p:blipFill>
          <a:blip r:embed="rId2">
            <a:extLst/>
          </a:blip>
          <a:srcRect l="808" t="9740" r="49849" b="1307"/>
          <a:stretch>
            <a:fillRect/>
          </a:stretch>
        </p:blipFill>
        <p:spPr>
          <a:xfrm>
            <a:off x="534417" y="2841851"/>
            <a:ext cx="3467274" cy="3004368"/>
          </a:xfrm>
          <a:prstGeom prst="rect">
            <a:avLst/>
          </a:prstGeom>
          <a:ln w="25400">
            <a:solidFill>
              <a:srgbClr val="FFFFFF"/>
            </a:solidFill>
            <a:miter lim="400000"/>
          </a:ln>
        </p:spPr>
      </p:pic>
      <p:pic>
        <p:nvPicPr>
          <p:cNvPr id="35" name="image5.png"/>
          <p:cNvPicPr/>
          <p:nvPr/>
        </p:nvPicPr>
        <p:blipFill>
          <a:blip r:embed="rId3">
            <a:extLst/>
          </a:blip>
          <a:srcRect l="733" t="19506" r="53770" b="679"/>
          <a:stretch>
            <a:fillRect/>
          </a:stretch>
        </p:blipFill>
        <p:spPr>
          <a:xfrm>
            <a:off x="113310" y="87277"/>
            <a:ext cx="3771056" cy="3179728"/>
          </a:xfrm>
          <a:prstGeom prst="rect">
            <a:avLst/>
          </a:prstGeom>
          <a:ln w="25400">
            <a:solidFill>
              <a:srgbClr val="FFFFFF"/>
            </a:solidFill>
            <a:miter lim="400000"/>
          </a:ln>
        </p:spPr>
      </p:pic>
      <p:pic>
        <p:nvPicPr>
          <p:cNvPr id="36" name="image1.jpeg"/>
          <p:cNvPicPr/>
          <p:nvPr/>
        </p:nvPicPr>
        <p:blipFill>
          <a:blip r:embed="rId4">
            <a:extLst/>
          </a:blip>
          <a:stretch>
            <a:fillRect/>
          </a:stretch>
        </p:blipFill>
        <p:spPr>
          <a:xfrm>
            <a:off x="4489317" y="2829150"/>
            <a:ext cx="4039659" cy="3029746"/>
          </a:xfrm>
          <a:prstGeom prst="rect">
            <a:avLst/>
          </a:prstGeom>
          <a:ln w="25400">
            <a:solidFill>
              <a:srgbClr val="FFFFFF"/>
            </a:solidFill>
            <a:miter lim="400000"/>
          </a:ln>
        </p:spPr>
      </p:pic>
      <p:pic>
        <p:nvPicPr>
          <p:cNvPr id="37" name="image2.jpeg"/>
          <p:cNvPicPr/>
          <p:nvPr/>
        </p:nvPicPr>
        <p:blipFill>
          <a:blip r:embed="rId5">
            <a:extLst/>
          </a:blip>
          <a:stretch>
            <a:fillRect/>
          </a:stretch>
        </p:blipFill>
        <p:spPr>
          <a:xfrm>
            <a:off x="4610892" y="353019"/>
            <a:ext cx="3796508" cy="2847382"/>
          </a:xfrm>
          <a:prstGeom prst="rect">
            <a:avLst/>
          </a:prstGeom>
          <a:ln w="25400">
            <a:solidFill>
              <a:srgbClr val="FFFFFF"/>
            </a:solidFill>
            <a:miter lim="400000"/>
          </a:ln>
        </p:spPr>
      </p:pic>
      <p:sp>
        <p:nvSpPr>
          <p:cNvPr id="38" name="Shape 38"/>
          <p:cNvSpPr/>
          <p:nvPr>
            <p:ph type="title"/>
          </p:nvPr>
        </p:nvSpPr>
        <p:spPr>
          <a:xfrm>
            <a:off x="76198" y="5952528"/>
            <a:ext cx="8991604" cy="727672"/>
          </a:xfrm>
          <a:prstGeom prst="rect">
            <a:avLst/>
          </a:prstGeom>
        </p:spPr>
        <p:txBody>
          <a:bodyPr anchor="ctr">
            <a:normAutofit fontScale="100000" lnSpcReduction="0"/>
          </a:bodyPr>
          <a:lstStyle>
            <a:lvl1pPr marL="0" marR="40639" indent="40639">
              <a:lnSpc>
                <a:spcPct val="100000"/>
              </a:lnSpc>
              <a:defRPr b="1" sz="2200">
                <a:solidFill>
                  <a:srgbClr val="FFFFFF"/>
                </a:solidFill>
                <a:uFill>
                  <a:solidFill>
                    <a:srgbClr val="FFFFFF"/>
                  </a:solidFill>
                </a:uFill>
                <a:latin typeface="Arial"/>
                <a:ea typeface="Arial"/>
                <a:cs typeface="Arial"/>
                <a:sym typeface="Arial"/>
              </a:defRPr>
            </a:lvl1pPr>
          </a:lstStyle>
          <a:p>
            <a:pPr lvl="0">
              <a:defRPr b="0" sz="1800">
                <a:solidFill>
                  <a:srgbClr val="000000"/>
                </a:solidFill>
                <a:effectLst/>
                <a:uFillTx/>
              </a:defRPr>
            </a:pPr>
            <a:r>
              <a:rPr b="1" sz="2200">
                <a:solidFill>
                  <a:srgbClr val="FFFFFF"/>
                </a:solidFill>
                <a:effectLst>
                  <a:outerShdw sx="100000" sy="100000" kx="0" ky="0" algn="b" rotWithShape="0" blurRad="12700" dist="25400" dir="2700000">
                    <a:srgbClr val="000000"/>
                  </a:outerShdw>
                </a:effectLst>
                <a:uFill>
                  <a:solidFill>
                    <a:srgbClr val="FFFFFF"/>
                  </a:solidFill>
                </a:uFill>
              </a:rPr>
              <a:t>MRI images of the orbits and face photos before surgery</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title"/>
          </p:nvPr>
        </p:nvSpPr>
        <p:spPr>
          <a:xfrm>
            <a:off x="798462" y="3310928"/>
            <a:ext cx="2935340" cy="727672"/>
          </a:xfrm>
          <a:prstGeom prst="rect">
            <a:avLst/>
          </a:prstGeom>
        </p:spPr>
        <p:txBody>
          <a:bodyPr anchor="ctr">
            <a:normAutofit fontScale="100000" lnSpcReduction="0"/>
          </a:bodyPr>
          <a:lstStyle>
            <a:lvl1pPr marL="0" marR="40639" indent="40639">
              <a:lnSpc>
                <a:spcPct val="100000"/>
              </a:lnSpc>
              <a:defRPr b="1" sz="2200">
                <a:solidFill>
                  <a:srgbClr val="FFFFFF"/>
                </a:solidFill>
                <a:uFill>
                  <a:solidFill>
                    <a:srgbClr val="FFFFFF"/>
                  </a:solidFill>
                </a:uFill>
                <a:latin typeface="Arial"/>
                <a:ea typeface="Arial"/>
                <a:cs typeface="Arial"/>
                <a:sym typeface="Arial"/>
              </a:defRPr>
            </a:lvl1pPr>
          </a:lstStyle>
          <a:p>
            <a:pPr lvl="0">
              <a:defRPr b="0" sz="1800">
                <a:solidFill>
                  <a:srgbClr val="000000"/>
                </a:solidFill>
                <a:effectLst/>
                <a:uFillTx/>
              </a:defRPr>
            </a:pPr>
            <a:r>
              <a:rPr b="1" sz="2200">
                <a:solidFill>
                  <a:srgbClr val="FFFFFF"/>
                </a:solidFill>
                <a:effectLst>
                  <a:outerShdw sx="100000" sy="100000" kx="0" ky="0" algn="b" rotWithShape="0" blurRad="12700" dist="25400" dir="2700000">
                    <a:srgbClr val="000000"/>
                  </a:outerShdw>
                </a:effectLst>
                <a:uFill>
                  <a:solidFill>
                    <a:srgbClr val="FFFFFF"/>
                  </a:solidFill>
                </a:uFill>
              </a:rPr>
              <a:t>Lipo-transfer</a:t>
            </a:r>
          </a:p>
        </p:txBody>
      </p:sp>
      <p:pic>
        <p:nvPicPr>
          <p:cNvPr id="41" name="image3.jpeg"/>
          <p:cNvPicPr/>
          <p:nvPr/>
        </p:nvPicPr>
        <p:blipFill>
          <a:blip r:embed="rId2">
            <a:extLst/>
          </a:blip>
          <a:stretch>
            <a:fillRect/>
          </a:stretch>
        </p:blipFill>
        <p:spPr>
          <a:xfrm>
            <a:off x="353614" y="335060"/>
            <a:ext cx="4142187" cy="3106641"/>
          </a:xfrm>
          <a:prstGeom prst="rect">
            <a:avLst/>
          </a:prstGeom>
          <a:ln w="25400">
            <a:solidFill>
              <a:srgbClr val="FFFFFF"/>
            </a:solidFill>
            <a:round/>
          </a:ln>
        </p:spPr>
      </p:pic>
      <p:pic>
        <p:nvPicPr>
          <p:cNvPr id="42" name="image6.png"/>
          <p:cNvPicPr/>
          <p:nvPr/>
        </p:nvPicPr>
        <p:blipFill>
          <a:blip r:embed="rId3">
            <a:extLst/>
          </a:blip>
          <a:stretch>
            <a:fillRect/>
          </a:stretch>
        </p:blipFill>
        <p:spPr>
          <a:xfrm>
            <a:off x="5079167" y="423497"/>
            <a:ext cx="3296483" cy="2929767"/>
          </a:xfrm>
          <a:prstGeom prst="rect">
            <a:avLst/>
          </a:prstGeom>
          <a:ln w="12700">
            <a:miter lim="400000"/>
          </a:ln>
        </p:spPr>
      </p:pic>
      <p:sp>
        <p:nvSpPr>
          <p:cNvPr id="43" name="Shape 43"/>
          <p:cNvSpPr/>
          <p:nvPr/>
        </p:nvSpPr>
        <p:spPr>
          <a:xfrm>
            <a:off x="4487519" y="3341099"/>
            <a:ext cx="4167587" cy="6673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800"/>
              </a:spcBef>
              <a:defRPr b="1" sz="2000">
                <a:solidFill>
                  <a:srgbClr val="FFFFFF"/>
                </a:solidFill>
                <a:latin typeface="Arial"/>
                <a:ea typeface="Arial"/>
                <a:cs typeface="Arial"/>
                <a:sym typeface="Arial"/>
              </a:defRPr>
            </a:lvl1pPr>
          </a:lstStyle>
          <a:p>
            <a:pPr lvl="0">
              <a:defRPr b="0" sz="1800">
                <a:solidFill>
                  <a:srgbClr val="000000"/>
                </a:solidFill>
              </a:defRPr>
            </a:pPr>
            <a:r>
              <a:rPr b="1" sz="2000">
                <a:solidFill>
                  <a:srgbClr val="FFFFFF"/>
                </a:solidFill>
              </a:rPr>
              <a:t>Bioceramic orbital implant ready for implantation </a:t>
            </a:r>
          </a:p>
        </p:txBody>
      </p:sp>
      <p:sp>
        <p:nvSpPr>
          <p:cNvPr id="44" name="Shape 44"/>
          <p:cNvSpPr/>
          <p:nvPr/>
        </p:nvSpPr>
        <p:spPr>
          <a:xfrm>
            <a:off x="2296491" y="6230349"/>
            <a:ext cx="4551019" cy="37523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800"/>
              </a:spcBef>
              <a:defRPr b="1" sz="2000">
                <a:solidFill>
                  <a:srgbClr val="FFFFFF"/>
                </a:solidFill>
                <a:latin typeface="Arial"/>
                <a:ea typeface="Arial"/>
                <a:cs typeface="Arial"/>
                <a:sym typeface="Arial"/>
              </a:defRPr>
            </a:lvl1pPr>
          </a:lstStyle>
          <a:p>
            <a:pPr lvl="0">
              <a:defRPr b="0" sz="1800">
                <a:solidFill>
                  <a:srgbClr val="000000"/>
                </a:solidFill>
              </a:defRPr>
            </a:pPr>
            <a:r>
              <a:rPr b="1" sz="2000">
                <a:solidFill>
                  <a:srgbClr val="FFFFFF"/>
                </a:solidFill>
              </a:rPr>
              <a:t>Rigid conformer placed into fornices </a:t>
            </a:r>
          </a:p>
        </p:txBody>
      </p:sp>
      <p:pic>
        <p:nvPicPr>
          <p:cNvPr id="45" name="image4.jpeg"/>
          <p:cNvPicPr/>
          <p:nvPr/>
        </p:nvPicPr>
        <p:blipFill>
          <a:blip r:embed="rId4">
            <a:extLst/>
          </a:blip>
          <a:stretch>
            <a:fillRect/>
          </a:stretch>
        </p:blipFill>
        <p:spPr>
          <a:xfrm>
            <a:off x="3077042" y="4057131"/>
            <a:ext cx="2637958" cy="1978469"/>
          </a:xfrm>
          <a:prstGeom prst="rect">
            <a:avLst/>
          </a:prstGeom>
          <a:ln w="25400">
            <a:solidFill>
              <a:srgbClr val="FFFFFF"/>
            </a:solidFill>
            <a:round/>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body" idx="1"/>
          </p:nvPr>
        </p:nvSpPr>
        <p:spPr>
          <a:xfrm>
            <a:off x="177800" y="1412080"/>
            <a:ext cx="8788401" cy="2817020"/>
          </a:xfrm>
          <a:prstGeom prst="rect">
            <a:avLst/>
          </a:prstGeom>
        </p:spPr>
        <p:txBody>
          <a:bodyPr lIns="0" tIns="0" rIns="0" bIns="0">
            <a:normAutofit fontScale="100000" lnSpcReduction="0"/>
          </a:bodyPr>
          <a:lstStyle/>
          <a:p>
            <a:pPr lvl="0" marL="274382" marR="0" indent="-274382" defTabSz="450000">
              <a:lnSpc>
                <a:spcPct val="120000"/>
              </a:lnSpc>
              <a:spcBef>
                <a:spcPts val="0"/>
              </a:spcBef>
              <a:buSzPct val="45000"/>
              <a:buBlip>
                <a:blip r:embed="rId2"/>
              </a:buBlip>
              <a:defRPr sz="1800">
                <a:solidFill>
                  <a:srgbClr val="000000"/>
                </a:solidFill>
                <a:effectLst/>
                <a:uFillTx/>
              </a:defRPr>
            </a:pPr>
            <a:r>
              <a:rPr sz="2000">
                <a:solidFill>
                  <a:srgbClr val="FFFFFF"/>
                </a:solidFill>
                <a:latin typeface="Arial"/>
                <a:ea typeface="Arial"/>
                <a:cs typeface="Arial"/>
                <a:sym typeface="Arial"/>
              </a:rPr>
              <a:t>Surgery was uneventful. Adipose tissue transfer was performed from periumbilical area. Fornices were reconstructed. Additionally eyelid spacers were used to increase vertical eyelids height. We were able to achieve satisfactory functional and cosmetic outcome. </a:t>
            </a:r>
            <a:endParaRPr sz="2000">
              <a:solidFill>
                <a:srgbClr val="FFFFFF"/>
              </a:solidFill>
              <a:latin typeface="Arial"/>
              <a:ea typeface="Arial"/>
              <a:cs typeface="Arial"/>
              <a:sym typeface="Arial"/>
            </a:endParaRPr>
          </a:p>
          <a:p>
            <a:pPr lvl="0" marL="274382" marR="0" indent="-274382" defTabSz="450000">
              <a:lnSpc>
                <a:spcPct val="120000"/>
              </a:lnSpc>
              <a:spcBef>
                <a:spcPts val="0"/>
              </a:spcBef>
              <a:buSzPct val="45000"/>
              <a:buBlip>
                <a:blip r:embed="rId2"/>
              </a:buBlip>
              <a:defRPr sz="1800">
                <a:solidFill>
                  <a:srgbClr val="000000"/>
                </a:solidFill>
                <a:effectLst/>
                <a:uFillTx/>
              </a:defRPr>
            </a:pPr>
            <a:r>
              <a:rPr sz="2000">
                <a:solidFill>
                  <a:srgbClr val="FFFFFF"/>
                </a:solidFill>
                <a:latin typeface="Arial"/>
                <a:ea typeface="Arial"/>
                <a:cs typeface="Arial"/>
                <a:sym typeface="Arial"/>
              </a:rPr>
              <a:t>Currently, patient is qualified for eye-lashes and eye-brow hair transplantation as a final stage of complele reconstruction.</a:t>
            </a:r>
          </a:p>
        </p:txBody>
      </p:sp>
      <p:sp>
        <p:nvSpPr>
          <p:cNvPr id="48" name="Shape 48"/>
          <p:cNvSpPr/>
          <p:nvPr/>
        </p:nvSpPr>
        <p:spPr>
          <a:xfrm>
            <a:off x="228600" y="323293"/>
            <a:ext cx="8229600" cy="572614"/>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800"/>
              </a:spcBef>
              <a:defRPr b="1" sz="3400">
                <a:solidFill>
                  <a:srgbClr val="FFFFFF"/>
                </a:solidFill>
                <a:latin typeface="Arial"/>
                <a:ea typeface="Arial"/>
                <a:cs typeface="Arial"/>
                <a:sym typeface="Arial"/>
              </a:defRPr>
            </a:lvl1pPr>
          </a:lstStyle>
          <a:p>
            <a:pPr lvl="0">
              <a:defRPr b="0" sz="1800">
                <a:solidFill>
                  <a:srgbClr val="000000"/>
                </a:solidFill>
              </a:defRPr>
            </a:pPr>
            <a:r>
              <a:rPr b="1" sz="3400">
                <a:solidFill>
                  <a:srgbClr val="FFFFFF"/>
                </a:solidFill>
              </a:rPr>
              <a:t>Results</a:t>
            </a:r>
          </a:p>
        </p:txBody>
      </p:sp>
      <p:pic>
        <p:nvPicPr>
          <p:cNvPr id="49" name="image5.jpeg"/>
          <p:cNvPicPr/>
          <p:nvPr/>
        </p:nvPicPr>
        <p:blipFill>
          <a:blip r:embed="rId3">
            <a:extLst/>
          </a:blip>
          <a:stretch>
            <a:fillRect/>
          </a:stretch>
        </p:blipFill>
        <p:spPr>
          <a:xfrm>
            <a:off x="231774" y="3781871"/>
            <a:ext cx="3756027" cy="2817021"/>
          </a:xfrm>
          <a:prstGeom prst="rect">
            <a:avLst/>
          </a:prstGeom>
          <a:ln w="25400">
            <a:solidFill>
              <a:srgbClr val="FFFFFF"/>
            </a:solidFill>
            <a:miter lim="400000"/>
          </a:ln>
        </p:spPr>
      </p:pic>
      <p:pic>
        <p:nvPicPr>
          <p:cNvPr id="50" name="image6.jpeg"/>
          <p:cNvPicPr/>
          <p:nvPr/>
        </p:nvPicPr>
        <p:blipFill>
          <a:blip r:embed="rId4">
            <a:extLst/>
          </a:blip>
          <a:stretch>
            <a:fillRect/>
          </a:stretch>
        </p:blipFill>
        <p:spPr>
          <a:xfrm>
            <a:off x="4696185" y="3819971"/>
            <a:ext cx="3756027" cy="2817021"/>
          </a:xfrm>
          <a:prstGeom prst="rect">
            <a:avLst/>
          </a:prstGeom>
          <a:ln w="25400">
            <a:solidFill>
              <a:srgbClr val="FFFFFF"/>
            </a:solidFill>
            <a:miter lim="400000"/>
          </a:ln>
        </p:spPr>
      </p:pic>
    </p:spTree>
  </p:cSld>
  <p:clrMapOvr>
    <a:masterClrMapping/>
  </p:clrMapOvr>
  <p:transition spd="med" advClick="1">
    <p:dissolve/>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body" idx="1"/>
          </p:nvPr>
        </p:nvSpPr>
        <p:spPr>
          <a:xfrm>
            <a:off x="228600" y="1323180"/>
            <a:ext cx="8585201" cy="2522491"/>
          </a:xfrm>
          <a:prstGeom prst="rect">
            <a:avLst/>
          </a:prstGeom>
        </p:spPr>
        <p:txBody>
          <a:bodyPr lIns="0" tIns="0" rIns="0" bIns="0">
            <a:normAutofit fontScale="100000" lnSpcReduction="0"/>
          </a:bodyPr>
          <a:lstStyle>
            <a:lvl1pPr marL="302506" marR="0" indent="-302506" defTabSz="457200">
              <a:lnSpc>
                <a:spcPct val="120000"/>
              </a:lnSpc>
              <a:spcBef>
                <a:spcPts val="0"/>
              </a:spcBef>
              <a:buSzPct val="45000"/>
              <a:buBlip>
                <a:blip r:embed="rId2"/>
              </a:buBlip>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uFillTx/>
                <a:latin typeface="Arial"/>
                <a:ea typeface="Arial"/>
                <a:cs typeface="Arial"/>
                <a:sym typeface="Arial"/>
              </a:defRPr>
            </a:lvl1pPr>
          </a:lstStyle>
          <a:p>
            <a:pPr lvl="0">
              <a:defRPr sz="1800">
                <a:solidFill>
                  <a:srgbClr val="000000"/>
                </a:solidFill>
                <a:effectLst/>
              </a:defRPr>
            </a:pPr>
            <a:r>
              <a:rPr sz="2100">
                <a:solidFill>
                  <a:srgbClr val="FFFFFF"/>
                </a:solidFill>
              </a:rPr>
              <a:t>Orbital soft tissue reconstruction and eye-lids reconstructive surgery in patients after rariotherapy are extremely challenging for oculoplastic surgeon. Additionally, due to huge progress in plastic and reconstructive surgery the local and general cosmetic appearance is possible, which also significantly improves theit quality of life and self-esteem. </a:t>
            </a:r>
          </a:p>
        </p:txBody>
      </p:sp>
      <p:sp>
        <p:nvSpPr>
          <p:cNvPr id="53" name="Shape 53"/>
          <p:cNvSpPr/>
          <p:nvPr/>
        </p:nvSpPr>
        <p:spPr>
          <a:xfrm>
            <a:off x="228600" y="317150"/>
            <a:ext cx="8229600" cy="5849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spcBef>
                <a:spcPts val="800"/>
              </a:spcBef>
              <a:defRPr b="1" sz="3500">
                <a:solidFill>
                  <a:srgbClr val="FFFFFF"/>
                </a:solidFill>
                <a:latin typeface="Arial"/>
                <a:ea typeface="Arial"/>
                <a:cs typeface="Arial"/>
                <a:sym typeface="Arial"/>
              </a:defRPr>
            </a:lvl1pPr>
          </a:lstStyle>
          <a:p>
            <a:pPr lvl="0">
              <a:defRPr b="0" sz="1800">
                <a:solidFill>
                  <a:srgbClr val="000000"/>
                </a:solidFill>
              </a:defRPr>
            </a:pPr>
            <a:r>
              <a:rPr b="1" sz="3500">
                <a:solidFill>
                  <a:srgbClr val="FFFFFF"/>
                </a:solidFill>
              </a:rPr>
              <a:t>Conclusions </a:t>
            </a:r>
          </a:p>
        </p:txBody>
      </p:sp>
      <p:pic>
        <p:nvPicPr>
          <p:cNvPr id="54" name="image7.jpeg"/>
          <p:cNvPicPr/>
          <p:nvPr/>
        </p:nvPicPr>
        <p:blipFill>
          <a:blip r:embed="rId3">
            <a:extLst/>
          </a:blip>
          <a:stretch>
            <a:fillRect/>
          </a:stretch>
        </p:blipFill>
        <p:spPr>
          <a:xfrm>
            <a:off x="5710847" y="3774809"/>
            <a:ext cx="3206847" cy="2405135"/>
          </a:xfrm>
          <a:prstGeom prst="rect">
            <a:avLst/>
          </a:prstGeom>
          <a:ln w="25400">
            <a:solidFill>
              <a:srgbClr val="FFFFFF"/>
            </a:solidFill>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808080"/>
      </a:dk1>
      <a:lt1>
        <a:srgbClr val="008000"/>
      </a:lt1>
      <a:dk2>
        <a:srgbClr val="A7A7A7"/>
      </a:dk2>
      <a:lt2>
        <a:srgbClr val="535353"/>
      </a:lt2>
      <a:accent1>
        <a:srgbClr val="CC9900"/>
      </a:accent1>
      <a:accent2>
        <a:srgbClr val="FF9900"/>
      </a:accent2>
      <a:accent3>
        <a:srgbClr val="AABFAA"/>
      </a:accent3>
      <a:accent4>
        <a:srgbClr val="DADADA"/>
      </a:accent4>
      <a:accent5>
        <a:srgbClr val="E0C9AA"/>
      </a:accent5>
      <a:accent6>
        <a:srgbClr val="E78B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C990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8000"/>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CC990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8000"/>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CC9900"/>
      </a:accent1>
      <a:accent2>
        <a:srgbClr val="FF9900"/>
      </a:accent2>
      <a:accent3>
        <a:srgbClr val="AABFAA"/>
      </a:accent3>
      <a:accent4>
        <a:srgbClr val="DADADA"/>
      </a:accent4>
      <a:accent5>
        <a:srgbClr val="E0C9AA"/>
      </a:accent5>
      <a:accent6>
        <a:srgbClr val="E78B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C9900"/>
          </a:solidFill>
          <a:prstDash val="solid"/>
          <a:bevel/>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8000"/>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CC9900"/>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008000"/>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